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4" r:id="rId3"/>
    <p:sldId id="265" r:id="rId4"/>
    <p:sldId id="294" r:id="rId5"/>
    <p:sldId id="266" r:id="rId6"/>
    <p:sldId id="295" r:id="rId7"/>
    <p:sldId id="303" r:id="rId8"/>
    <p:sldId id="296" r:id="rId9"/>
    <p:sldId id="304" r:id="rId10"/>
    <p:sldId id="297" r:id="rId11"/>
    <p:sldId id="298" r:id="rId12"/>
    <p:sldId id="299" r:id="rId13"/>
    <p:sldId id="300" r:id="rId14"/>
    <p:sldId id="301" r:id="rId15"/>
    <p:sldId id="302" r:id="rId16"/>
    <p:sldId id="307" r:id="rId17"/>
    <p:sldId id="305" r:id="rId18"/>
    <p:sldId id="308" r:id="rId19"/>
    <p:sldId id="310" r:id="rId20"/>
    <p:sldId id="311" r:id="rId21"/>
    <p:sldId id="312" r:id="rId22"/>
    <p:sldId id="313" r:id="rId23"/>
    <p:sldId id="314" r:id="rId24"/>
    <p:sldId id="267" r:id="rId25"/>
    <p:sldId id="268" r:id="rId26"/>
    <p:sldId id="269" r:id="rId27"/>
    <p:sldId id="270" r:id="rId28"/>
    <p:sldId id="271" r:id="rId29"/>
    <p:sldId id="272" r:id="rId30"/>
    <p:sldId id="280" r:id="rId31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24E75-CFB0-994A-998D-4867A3C3D5B8}" v="4" dt="2022-12-05T09:02:20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1973"/>
  </p:normalViewPr>
  <p:slideViewPr>
    <p:cSldViewPr snapToGrid="0" snapToObjects="1">
      <p:cViewPr varScale="1">
        <p:scale>
          <a:sx n="117" d="100"/>
          <a:sy n="117" d="100"/>
        </p:scale>
        <p:origin x="2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8DFB5BC6-994B-3141-98E9-85AB63727E49}"/>
    <pc:docChg chg="custSel modSld">
      <pc:chgData name="Riccardo Berta" userId="c8694f89-bba4-4576-b0a8-456619ca5a8c" providerId="ADAL" clId="{8DFB5BC6-994B-3141-98E9-85AB63727E49}" dt="2022-11-16T10:18:44.146" v="52" actId="767"/>
      <pc:docMkLst>
        <pc:docMk/>
      </pc:docMkLst>
      <pc:sldChg chg="addSp modSp">
        <pc:chgData name="Riccardo Berta" userId="c8694f89-bba4-4576-b0a8-456619ca5a8c" providerId="ADAL" clId="{8DFB5BC6-994B-3141-98E9-85AB63727E49}" dt="2022-11-16T10:18:44.146" v="52" actId="767"/>
        <pc:sldMkLst>
          <pc:docMk/>
          <pc:sldMk cId="0" sldId="256"/>
        </pc:sldMkLst>
        <pc:spChg chg="add mod">
          <ac:chgData name="Riccardo Berta" userId="c8694f89-bba4-4576-b0a8-456619ca5a8c" providerId="ADAL" clId="{8DFB5BC6-994B-3141-98E9-85AB63727E49}" dt="2022-11-16T10:18:44.146" v="52" actId="767"/>
          <ac:spMkLst>
            <pc:docMk/>
            <pc:sldMk cId="0" sldId="256"/>
            <ac:spMk id="2" creationId="{15B4D833-F59D-26E4-3DCB-AF8E72E5F3AE}"/>
          </ac:spMkLst>
        </pc:spChg>
      </pc:sldChg>
      <pc:sldChg chg="modSp mod">
        <pc:chgData name="Riccardo Berta" userId="c8694f89-bba4-4576-b0a8-456619ca5a8c" providerId="ADAL" clId="{8DFB5BC6-994B-3141-98E9-85AB63727E49}" dt="2022-11-16T07:05:41.682" v="17" actId="1076"/>
        <pc:sldMkLst>
          <pc:docMk/>
          <pc:sldMk cId="411550242" sldId="274"/>
        </pc:sldMkLst>
        <pc:spChg chg="mod">
          <ac:chgData name="Riccardo Berta" userId="c8694f89-bba4-4576-b0a8-456619ca5a8c" providerId="ADAL" clId="{8DFB5BC6-994B-3141-98E9-85AB63727E49}" dt="2022-11-16T07:05:35.886" v="16" actId="20577"/>
          <ac:spMkLst>
            <pc:docMk/>
            <pc:sldMk cId="411550242" sldId="274"/>
            <ac:spMk id="84" creationId="{00000000-0000-0000-0000-000000000000}"/>
          </ac:spMkLst>
        </pc:spChg>
        <pc:picChg chg="mod">
          <ac:chgData name="Riccardo Berta" userId="c8694f89-bba4-4576-b0a8-456619ca5a8c" providerId="ADAL" clId="{8DFB5BC6-994B-3141-98E9-85AB63727E49}" dt="2022-11-16T07:05:41.682" v="1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mod">
        <pc:chgData name="Riccardo Berta" userId="c8694f89-bba4-4576-b0a8-456619ca5a8c" providerId="ADAL" clId="{8DFB5BC6-994B-3141-98E9-85AB63727E49}" dt="2022-11-16T07:09:07.896" v="26" actId="164"/>
        <pc:sldMkLst>
          <pc:docMk/>
          <pc:sldMk cId="189339524" sldId="276"/>
        </pc:sldMkLst>
        <pc:spChg chg="add mod">
          <ac:chgData name="Riccardo Berta" userId="c8694f89-bba4-4576-b0a8-456619ca5a8c" providerId="ADAL" clId="{8DFB5BC6-994B-3141-98E9-85AB63727E49}" dt="2022-11-16T07:09:07.896" v="26" actId="164"/>
          <ac:spMkLst>
            <pc:docMk/>
            <pc:sldMk cId="189339524" sldId="276"/>
            <ac:spMk id="5" creationId="{6B54A3EF-17A4-EC75-DCD7-4C36AEB81CAB}"/>
          </ac:spMkLst>
        </pc:spChg>
        <pc:grpChg chg="add mod">
          <ac:chgData name="Riccardo Berta" userId="c8694f89-bba4-4576-b0a8-456619ca5a8c" providerId="ADAL" clId="{8DFB5BC6-994B-3141-98E9-85AB63727E49}" dt="2022-11-16T07:09:07.896" v="26" actId="164"/>
          <ac:grpSpMkLst>
            <pc:docMk/>
            <pc:sldMk cId="189339524" sldId="276"/>
            <ac:grpSpMk id="6" creationId="{AB8A274B-DA7A-BD97-B8F9-838C6028EDE9}"/>
          </ac:grpSpMkLst>
        </pc:grpChg>
        <pc:picChg chg="del">
          <ac:chgData name="Riccardo Berta" userId="c8694f89-bba4-4576-b0a8-456619ca5a8c" providerId="ADAL" clId="{8DFB5BC6-994B-3141-98E9-85AB63727E49}" dt="2022-11-16T07:08:27.738" v="18" actId="478"/>
          <ac:picMkLst>
            <pc:docMk/>
            <pc:sldMk cId="189339524" sldId="276"/>
            <ac:picMk id="3" creationId="{48A7D41D-F76F-69CC-4E65-FFA311770409}"/>
          </ac:picMkLst>
        </pc:picChg>
        <pc:picChg chg="add mod">
          <ac:chgData name="Riccardo Berta" userId="c8694f89-bba4-4576-b0a8-456619ca5a8c" providerId="ADAL" clId="{8DFB5BC6-994B-3141-98E9-85AB63727E49}" dt="2022-11-16T07:09:07.896" v="26" actId="164"/>
          <ac:picMkLst>
            <pc:docMk/>
            <pc:sldMk cId="189339524" sldId="276"/>
            <ac:picMk id="4" creationId="{C4B6E924-3FF8-516B-8E9D-05D1EE2973D9}"/>
          </ac:picMkLst>
        </pc:picChg>
      </pc:sldChg>
      <pc:sldChg chg="modSp mod">
        <pc:chgData name="Riccardo Berta" userId="c8694f89-bba4-4576-b0a8-456619ca5a8c" providerId="ADAL" clId="{8DFB5BC6-994B-3141-98E9-85AB63727E49}" dt="2022-11-16T07:19:11.122" v="51" actId="20577"/>
        <pc:sldMkLst>
          <pc:docMk/>
          <pc:sldMk cId="2509645545" sldId="279"/>
        </pc:sldMkLst>
        <pc:spChg chg="mod">
          <ac:chgData name="Riccardo Berta" userId="c8694f89-bba4-4576-b0a8-456619ca5a8c" providerId="ADAL" clId="{8DFB5BC6-994B-3141-98E9-85AB63727E49}" dt="2022-11-16T07:19:11.122" v="51" actId="20577"/>
          <ac:spMkLst>
            <pc:docMk/>
            <pc:sldMk cId="2509645545" sldId="27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3:15.148" v="42" actId="313"/>
        <pc:sldMkLst>
          <pc:docMk/>
          <pc:sldMk cId="2315955737" sldId="285"/>
        </pc:sldMkLst>
        <pc:spChg chg="mod">
          <ac:chgData name="Riccardo Berta" userId="c8694f89-bba4-4576-b0a8-456619ca5a8c" providerId="ADAL" clId="{8DFB5BC6-994B-3141-98E9-85AB63727E49}" dt="2022-11-16T07:13:15.148" v="42" actId="313"/>
          <ac:spMkLst>
            <pc:docMk/>
            <pc:sldMk cId="2315955737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7:01.671" v="50" actId="1037"/>
        <pc:sldMkLst>
          <pc:docMk/>
          <pc:sldMk cId="342907949" sldId="290"/>
        </pc:sldMkLst>
        <pc:picChg chg="mod">
          <ac:chgData name="Riccardo Berta" userId="c8694f89-bba4-4576-b0a8-456619ca5a8c" providerId="ADAL" clId="{8DFB5BC6-994B-3141-98E9-85AB63727E49}" dt="2022-11-16T07:17:01.671" v="50" actId="1037"/>
          <ac:picMkLst>
            <pc:docMk/>
            <pc:sldMk cId="342907949" sldId="290"/>
            <ac:picMk id="5" creationId="{32FFBFA3-ECA1-D2F1-EE9D-3C8551F7748C}"/>
          </ac:picMkLst>
        </pc:picChg>
      </pc:sld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80F6E880-6B18-A04C-AFC0-7C261801A904}"/>
    <pc:docChg chg="undo custSel addSld delSld modSld sldOrd">
      <pc:chgData name="Riccardo Berta" userId="c8694f89-bba4-4576-b0a8-456619ca5a8c" providerId="ADAL" clId="{80F6E880-6B18-A04C-AFC0-7C261801A904}" dt="2022-11-08T13:14:14.871" v="3050" actId="2696"/>
      <pc:docMkLst>
        <pc:docMk/>
      </pc:docMkLst>
      <pc:sldChg chg="modSp mod">
        <pc:chgData name="Riccardo Berta" userId="c8694f89-bba4-4576-b0a8-456619ca5a8c" providerId="ADAL" clId="{80F6E880-6B18-A04C-AFC0-7C261801A904}" dt="2022-11-02T11:32:41.709" v="13" actId="20577"/>
        <pc:sldMkLst>
          <pc:docMk/>
          <pc:sldMk cId="0" sldId="256"/>
        </pc:sldMkLst>
        <pc:spChg chg="mod">
          <ac:chgData name="Riccardo Berta" userId="c8694f89-bba4-4576-b0a8-456619ca5a8c" providerId="ADAL" clId="{80F6E880-6B18-A04C-AFC0-7C261801A904}" dt="2022-11-02T11:32:41.709" v="1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8T11:41:26.440" v="2804" actId="20577"/>
        <pc:sldMkLst>
          <pc:docMk/>
          <pc:sldMk cId="0" sldId="264"/>
        </pc:sldMkLst>
        <pc:spChg chg="mod">
          <ac:chgData name="Riccardo Berta" userId="c8694f89-bba4-4576-b0a8-456619ca5a8c" providerId="ADAL" clId="{80F6E880-6B18-A04C-AFC0-7C261801A904}" dt="2022-11-08T11:41:26.440" v="2804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7:21.067" v="797" actId="20577"/>
        <pc:sldMkLst>
          <pc:docMk/>
          <pc:sldMk cId="3775027952" sldId="269"/>
        </pc:sldMkLst>
        <pc:spChg chg="mod">
          <ac:chgData name="Riccardo Berta" userId="c8694f89-bba4-4576-b0a8-456619ca5a8c" providerId="ADAL" clId="{80F6E880-6B18-A04C-AFC0-7C261801A904}" dt="2022-11-07T07:17:21.067" v="797" actId="20577"/>
          <ac:spMkLst>
            <pc:docMk/>
            <pc:sldMk cId="3775027952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6:53:11.378" v="285" actId="20577"/>
          <ac:spMkLst>
            <pc:docMk/>
            <pc:sldMk cId="3775027952" sldId="26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8:11.402" v="816" actId="14100"/>
        <pc:sldMkLst>
          <pc:docMk/>
          <pc:sldMk cId="1310310143" sldId="270"/>
        </pc:sldMkLst>
        <pc:spChg chg="mod">
          <ac:chgData name="Riccardo Berta" userId="c8694f89-bba4-4576-b0a8-456619ca5a8c" providerId="ADAL" clId="{80F6E880-6B18-A04C-AFC0-7C261801A904}" dt="2022-11-07T07:17:32.354" v="799" actId="20577"/>
          <ac:spMkLst>
            <pc:docMk/>
            <pc:sldMk cId="1310310143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8:11.402" v="816" actId="14100"/>
          <ac:spMkLst>
            <pc:docMk/>
            <pc:sldMk cId="1310310143" sldId="270"/>
            <ac:spMk id="84" creationId="{00000000-0000-0000-0000-000000000000}"/>
          </ac:spMkLst>
        </pc:spChg>
      </pc:sldChg>
      <pc:sldChg chg="modSp mod ord">
        <pc:chgData name="Riccardo Berta" userId="c8694f89-bba4-4576-b0a8-456619ca5a8c" providerId="ADAL" clId="{80F6E880-6B18-A04C-AFC0-7C261801A904}" dt="2022-11-08T08:51:58.241" v="1598" actId="1076"/>
        <pc:sldMkLst>
          <pc:docMk/>
          <pc:sldMk cId="3840907075" sldId="271"/>
        </pc:sldMkLst>
        <pc:spChg chg="mod">
          <ac:chgData name="Riccardo Berta" userId="c8694f89-bba4-4576-b0a8-456619ca5a8c" providerId="ADAL" clId="{80F6E880-6B18-A04C-AFC0-7C261801A904}" dt="2022-11-08T08:51:12.309" v="1586" actId="20577"/>
          <ac:spMkLst>
            <pc:docMk/>
            <pc:sldMk cId="3840907075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1:58.241" v="1598" actId="1076"/>
          <ac:spMkLst>
            <pc:docMk/>
            <pc:sldMk cId="3840907075" sldId="271"/>
            <ac:spMk id="84" creationId="{00000000-0000-0000-0000-000000000000}"/>
          </ac:spMkLst>
        </pc:spChg>
      </pc:sldChg>
      <pc:sldChg chg="addSp delSp modSp add mod ord">
        <pc:chgData name="Riccardo Berta" userId="c8694f89-bba4-4576-b0a8-456619ca5a8c" providerId="ADAL" clId="{80F6E880-6B18-A04C-AFC0-7C261801A904}" dt="2022-11-07T07:17:44.640" v="804" actId="20577"/>
        <pc:sldMkLst>
          <pc:docMk/>
          <pc:sldMk cId="3791912446" sldId="272"/>
        </pc:sldMkLst>
        <pc:spChg chg="mod">
          <ac:chgData name="Riccardo Berta" userId="c8694f89-bba4-4576-b0a8-456619ca5a8c" providerId="ADAL" clId="{80F6E880-6B18-A04C-AFC0-7C261801A904}" dt="2022-11-07T07:04:25.924" v="522" actId="313"/>
          <ac:spMkLst>
            <pc:docMk/>
            <pc:sldMk cId="379191244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7:44.640" v="804" actId="20577"/>
          <ac:spMkLst>
            <pc:docMk/>
            <pc:sldMk cId="3791912446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6:59:31.298" v="465" actId="1076"/>
          <ac:picMkLst>
            <pc:docMk/>
            <pc:sldMk cId="3791912446" sldId="272"/>
            <ac:picMk id="3" creationId="{466B1340-2784-EFA1-4625-73CB8D368F35}"/>
          </ac:picMkLst>
        </pc:picChg>
        <pc:picChg chg="add del mod">
          <ac:chgData name="Riccardo Berta" userId="c8694f89-bba4-4576-b0a8-456619ca5a8c" providerId="ADAL" clId="{80F6E880-6B18-A04C-AFC0-7C261801A904}" dt="2022-11-07T07:05:54.847" v="556" actId="478"/>
          <ac:picMkLst>
            <pc:docMk/>
            <pc:sldMk cId="3791912446" sldId="272"/>
            <ac:picMk id="5" creationId="{96DCD402-891D-3F66-34A1-46DFB85BA2F8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1.855" v="1227" actId="1035"/>
        <pc:sldMkLst>
          <pc:docMk/>
          <pc:sldMk cId="80569211" sldId="273"/>
        </pc:sldMkLst>
        <pc:spChg chg="mod">
          <ac:chgData name="Riccardo Berta" userId="c8694f89-bba4-4576-b0a8-456619ca5a8c" providerId="ADAL" clId="{80F6E880-6B18-A04C-AFC0-7C261801A904}" dt="2022-11-07T07:18:15.205" v="820" actId="20577"/>
          <ac:spMkLst>
            <pc:docMk/>
            <pc:sldMk cId="8056921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6:26.290" v="1215" actId="20577"/>
          <ac:spMkLst>
            <pc:docMk/>
            <pc:sldMk cId="80569211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1.855" v="1227" actId="1035"/>
          <ac:picMkLst>
            <pc:docMk/>
            <pc:sldMk cId="80569211" sldId="273"/>
            <ac:picMk id="2" creationId="{DCC6CAAD-0559-8398-98AA-0E6212EA80FC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07:16:45.002" v="791" actId="20577"/>
        <pc:sldMkLst>
          <pc:docMk/>
          <pc:sldMk cId="411550242" sldId="274"/>
        </pc:sldMkLst>
        <pc:spChg chg="mod">
          <ac:chgData name="Riccardo Berta" userId="c8694f89-bba4-4576-b0a8-456619ca5a8c" providerId="ADAL" clId="{80F6E880-6B18-A04C-AFC0-7C261801A904}" dt="2022-11-07T07:16:45.002" v="791" actId="20577"/>
          <ac:spMkLst>
            <pc:docMk/>
            <pc:sldMk cId="411550242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6:12.859" v="785" actId="20577"/>
          <ac:spMkLst>
            <pc:docMk/>
            <pc:sldMk cId="411550242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7:16:39.276" v="78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44.410" v="1081" actId="1037"/>
        <pc:sldMkLst>
          <pc:docMk/>
          <pc:sldMk cId="1497503087" sldId="275"/>
        </pc:sldMkLst>
        <pc:spChg chg="mod">
          <ac:chgData name="Riccardo Berta" userId="c8694f89-bba4-4576-b0a8-456619ca5a8c" providerId="ADAL" clId="{80F6E880-6B18-A04C-AFC0-7C261801A904}" dt="2022-11-07T07:16:53.860" v="794" actId="20577"/>
          <ac:spMkLst>
            <pc:docMk/>
            <pc:sldMk cId="1497503087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32.910" v="1077" actId="403"/>
          <ac:spMkLst>
            <pc:docMk/>
            <pc:sldMk cId="1497503087" sldId="27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3" creationId="{4F36E7FA-7FDA-441A-FB01-56F921235354}"/>
          </ac:picMkLst>
        </pc:picChg>
        <pc:picChg chg="add del mod">
          <ac:chgData name="Riccardo Berta" userId="c8694f89-bba4-4576-b0a8-456619ca5a8c" providerId="ADAL" clId="{80F6E880-6B18-A04C-AFC0-7C261801A904}" dt="2022-11-07T13:14:43.240" v="923"/>
          <ac:picMkLst>
            <pc:docMk/>
            <pc:sldMk cId="1497503087" sldId="275"/>
            <ac:picMk id="5" creationId="{1AF8E800-F7F9-2A5C-5DC8-53A54EB15185}"/>
          </ac:picMkLst>
        </pc:picChg>
        <pc:picChg chg="add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7" creationId="{8B0795EC-DA43-EC5C-EFC5-2544DB5854EC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16.745" v="1073" actId="1038"/>
        <pc:sldMkLst>
          <pc:docMk/>
          <pc:sldMk cId="189339524" sldId="276"/>
        </pc:sldMkLst>
        <pc:spChg chg="add del mod">
          <ac:chgData name="Riccardo Berta" userId="c8694f89-bba4-4576-b0a8-456619ca5a8c" providerId="ADAL" clId="{80F6E880-6B18-A04C-AFC0-7C261801A904}" dt="2022-11-07T13:19:01.292" v="972" actId="767"/>
          <ac:spMkLst>
            <pc:docMk/>
            <pc:sldMk cId="189339524" sldId="276"/>
            <ac:spMk id="4" creationId="{128674F4-627D-5212-BC9C-4D6510320220}"/>
          </ac:spMkLst>
        </pc:spChg>
        <pc:spChg chg="mod">
          <ac:chgData name="Riccardo Berta" userId="c8694f89-bba4-4576-b0a8-456619ca5a8c" providerId="ADAL" clId="{80F6E880-6B18-A04C-AFC0-7C261801A904}" dt="2022-11-07T13:18:01.068" v="966" actId="20577"/>
          <ac:spMkLst>
            <pc:docMk/>
            <pc:sldMk cId="189339524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05.434" v="1070" actId="20577"/>
          <ac:spMkLst>
            <pc:docMk/>
            <pc:sldMk cId="189339524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21:16.745" v="1073" actId="1038"/>
          <ac:picMkLst>
            <pc:docMk/>
            <pc:sldMk cId="189339524" sldId="276"/>
            <ac:picMk id="3" creationId="{48A7D41D-F76F-69CC-4E65-FFA31177040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9.259" v="1228" actId="1076"/>
        <pc:sldMkLst>
          <pc:docMk/>
          <pc:sldMk cId="3867073266" sldId="277"/>
        </pc:sldMkLst>
        <pc:spChg chg="mod">
          <ac:chgData name="Riccardo Berta" userId="c8694f89-bba4-4576-b0a8-456619ca5a8c" providerId="ADAL" clId="{80F6E880-6B18-A04C-AFC0-7C261801A904}" dt="2022-11-07T13:23:08.976" v="1109" actId="20577"/>
          <ac:spMkLst>
            <pc:docMk/>
            <pc:sldMk cId="3867073266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3:30.982" v="1180"/>
          <ac:spMkLst>
            <pc:docMk/>
            <pc:sldMk cId="3867073266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9.259" v="1228" actId="1076"/>
          <ac:picMkLst>
            <pc:docMk/>
            <pc:sldMk cId="3867073266" sldId="277"/>
            <ac:picMk id="3" creationId="{B24D9C62-9E1D-9F8D-F689-FC2C53DAD899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3:08:32.099" v="2838" actId="1038"/>
        <pc:sldMkLst>
          <pc:docMk/>
          <pc:sldMk cId="2178928758" sldId="278"/>
        </pc:sldMkLst>
        <pc:spChg chg="mod">
          <ac:chgData name="Riccardo Berta" userId="c8694f89-bba4-4576-b0a8-456619ca5a8c" providerId="ADAL" clId="{80F6E880-6B18-A04C-AFC0-7C261801A904}" dt="2022-11-08T11:37:40.970" v="2798" actId="20577"/>
          <ac:spMkLst>
            <pc:docMk/>
            <pc:sldMk cId="2178928758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04:36.077" v="2826" actId="20577"/>
          <ac:spMkLst>
            <pc:docMk/>
            <pc:sldMk cId="2178928758" sldId="27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3:05:10.996" v="2828" actId="478"/>
          <ac:picMkLst>
            <pc:docMk/>
            <pc:sldMk cId="2178928758" sldId="278"/>
            <ac:picMk id="3" creationId="{AEA6BC5A-EC7D-B52F-0AE5-E2E047F7B3CA}"/>
          </ac:picMkLst>
        </pc:picChg>
        <pc:picChg chg="add mod">
          <ac:chgData name="Riccardo Berta" userId="c8694f89-bba4-4576-b0a8-456619ca5a8c" providerId="ADAL" clId="{80F6E880-6B18-A04C-AFC0-7C261801A904}" dt="2022-11-08T13:08:32.099" v="2838" actId="1038"/>
          <ac:picMkLst>
            <pc:docMk/>
            <pc:sldMk cId="2178928758" sldId="278"/>
            <ac:picMk id="5" creationId="{639CDC13-4388-7D37-CC26-05B942819027}"/>
          </ac:picMkLst>
        </pc:picChg>
      </pc:sldChg>
      <pc:sldChg chg="addSp modSp add mod ord">
        <pc:chgData name="Riccardo Berta" userId="c8694f89-bba4-4576-b0a8-456619ca5a8c" providerId="ADAL" clId="{80F6E880-6B18-A04C-AFC0-7C261801A904}" dt="2022-11-08T11:35:56.696" v="2788" actId="1076"/>
        <pc:sldMkLst>
          <pc:docMk/>
          <pc:sldMk cId="2509645545" sldId="279"/>
        </pc:sldMkLst>
        <pc:spChg chg="mod">
          <ac:chgData name="Riccardo Berta" userId="c8694f89-bba4-4576-b0a8-456619ca5a8c" providerId="ADAL" clId="{80F6E880-6B18-A04C-AFC0-7C261801A904}" dt="2022-11-08T11:33:26.712" v="2765" actId="20577"/>
          <ac:spMkLst>
            <pc:docMk/>
            <pc:sldMk cId="2509645545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4:06.148" v="2786" actId="20577"/>
          <ac:spMkLst>
            <pc:docMk/>
            <pc:sldMk cId="2509645545" sldId="27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35:56.696" v="2788" actId="1076"/>
          <ac:picMkLst>
            <pc:docMk/>
            <pc:sldMk cId="2509645545" sldId="279"/>
            <ac:picMk id="3" creationId="{97E1ABF5-025A-AC1A-6F2C-66566A1BE85F}"/>
          </ac:picMkLst>
        </pc:picChg>
      </pc:sldChg>
      <pc:sldChg chg="new del">
        <pc:chgData name="Riccardo Berta" userId="c8694f89-bba4-4576-b0a8-456619ca5a8c" providerId="ADAL" clId="{80F6E880-6B18-A04C-AFC0-7C261801A904}" dt="2022-11-07T13:12:55.302" v="901" actId="2696"/>
        <pc:sldMkLst>
          <pc:docMk/>
          <pc:sldMk cId="3057566652" sldId="279"/>
        </pc:sldMkLst>
      </pc:sldChg>
      <pc:sldChg chg="new del">
        <pc:chgData name="Riccardo Berta" userId="c8694f89-bba4-4576-b0a8-456619ca5a8c" providerId="ADAL" clId="{80F6E880-6B18-A04C-AFC0-7C261801A904}" dt="2022-11-07T13:12:55.762" v="902" actId="2696"/>
        <pc:sldMkLst>
          <pc:docMk/>
          <pc:sldMk cId="55856503" sldId="280"/>
        </pc:sldMkLst>
      </pc:sldChg>
      <pc:sldChg chg="addSp modSp add mod">
        <pc:chgData name="Riccardo Berta" userId="c8694f89-bba4-4576-b0a8-456619ca5a8c" providerId="ADAL" clId="{80F6E880-6B18-A04C-AFC0-7C261801A904}" dt="2022-11-08T13:14:10.401" v="3047" actId="14100"/>
        <pc:sldMkLst>
          <pc:docMk/>
          <pc:sldMk cId="1073505695" sldId="280"/>
        </pc:sldMkLst>
        <pc:spChg chg="mod">
          <ac:chgData name="Riccardo Berta" userId="c8694f89-bba4-4576-b0a8-456619ca5a8c" providerId="ADAL" clId="{80F6E880-6B18-A04C-AFC0-7C261801A904}" dt="2022-11-08T13:12:36.677" v="2926" actId="20577"/>
          <ac:spMkLst>
            <pc:docMk/>
            <pc:sldMk cId="1073505695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4:10.401" v="3047" actId="14100"/>
          <ac:spMkLst>
            <pc:docMk/>
            <pc:sldMk cId="1073505695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3:13:46.037" v="3031" actId="14100"/>
          <ac:picMkLst>
            <pc:docMk/>
            <pc:sldMk cId="1073505695" sldId="280"/>
            <ac:picMk id="3" creationId="{FA939A29-95AA-C12B-A415-81D0BA373123}"/>
          </ac:picMkLst>
        </pc:picChg>
        <pc:picChg chg="add mod">
          <ac:chgData name="Riccardo Berta" userId="c8694f89-bba4-4576-b0a8-456619ca5a8c" providerId="ADAL" clId="{80F6E880-6B18-A04C-AFC0-7C261801A904}" dt="2022-11-08T13:13:51.016" v="3033" actId="1076"/>
          <ac:picMkLst>
            <pc:docMk/>
            <pc:sldMk cId="1073505695" sldId="280"/>
            <ac:picMk id="5" creationId="{05C16011-9F8D-F647-EAC6-509C6AA49CC3}"/>
          </ac:picMkLst>
        </pc:picChg>
      </pc:sldChg>
      <pc:sldChg chg="modSp add del mod">
        <pc:chgData name="Riccardo Berta" userId="c8694f89-bba4-4576-b0a8-456619ca5a8c" providerId="ADAL" clId="{80F6E880-6B18-A04C-AFC0-7C261801A904}" dt="2022-11-08T13:14:12.762" v="3048" actId="2696"/>
        <pc:sldMkLst>
          <pc:docMk/>
          <pc:sldMk cId="3142141447" sldId="281"/>
        </pc:sldMkLst>
        <pc:spChg chg="mod">
          <ac:chgData name="Riccardo Berta" userId="c8694f89-bba4-4576-b0a8-456619ca5a8c" providerId="ADAL" clId="{80F6E880-6B18-A04C-AFC0-7C261801A904}" dt="2022-11-08T13:12:44.483" v="2929" actId="20577"/>
          <ac:spMkLst>
            <pc:docMk/>
            <pc:sldMk cId="3142141447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3:40.083" v="3030" actId="20577"/>
          <ac:spMkLst>
            <pc:docMk/>
            <pc:sldMk cId="3142141447" sldId="281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113" v="903" actId="2696"/>
        <pc:sldMkLst>
          <pc:docMk/>
          <pc:sldMk cId="3406097516" sldId="281"/>
        </pc:sldMkLst>
      </pc:sldChg>
      <pc:sldChg chg="add del">
        <pc:chgData name="Riccardo Berta" userId="c8694f89-bba4-4576-b0a8-456619ca5a8c" providerId="ADAL" clId="{80F6E880-6B18-A04C-AFC0-7C261801A904}" dt="2022-11-08T13:14:13.351" v="3049" actId="2696"/>
        <pc:sldMkLst>
          <pc:docMk/>
          <pc:sldMk cId="1823650288" sldId="282"/>
        </pc:sldMkLst>
      </pc:sldChg>
      <pc:sldChg chg="new del">
        <pc:chgData name="Riccardo Berta" userId="c8694f89-bba4-4576-b0a8-456619ca5a8c" providerId="ADAL" clId="{80F6E880-6B18-A04C-AFC0-7C261801A904}" dt="2022-11-07T13:12:56.409" v="904" actId="2696"/>
        <pc:sldMkLst>
          <pc:docMk/>
          <pc:sldMk cId="3190019216" sldId="282"/>
        </pc:sldMkLst>
      </pc:sldChg>
      <pc:sldChg chg="new del">
        <pc:chgData name="Riccardo Berta" userId="c8694f89-bba4-4576-b0a8-456619ca5a8c" providerId="ADAL" clId="{80F6E880-6B18-A04C-AFC0-7C261801A904}" dt="2022-11-07T13:12:56.655" v="905" actId="2696"/>
        <pc:sldMkLst>
          <pc:docMk/>
          <pc:sldMk cId="1664264173" sldId="283"/>
        </pc:sldMkLst>
      </pc:sldChg>
      <pc:sldChg chg="add del">
        <pc:chgData name="Riccardo Berta" userId="c8694f89-bba4-4576-b0a8-456619ca5a8c" providerId="ADAL" clId="{80F6E880-6B18-A04C-AFC0-7C261801A904}" dt="2022-11-08T13:14:14.871" v="3050" actId="2696"/>
        <pc:sldMkLst>
          <pc:docMk/>
          <pc:sldMk cId="3669811619" sldId="283"/>
        </pc:sldMkLst>
      </pc:sldChg>
      <pc:sldChg chg="modSp add mod">
        <pc:chgData name="Riccardo Berta" userId="c8694f89-bba4-4576-b0a8-456619ca5a8c" providerId="ADAL" clId="{80F6E880-6B18-A04C-AFC0-7C261801A904}" dt="2022-11-08T08:54:56.464" v="1684" actId="21"/>
        <pc:sldMkLst>
          <pc:docMk/>
          <pc:sldMk cId="3158693030" sldId="284"/>
        </pc:sldMkLst>
        <pc:spChg chg="mod">
          <ac:chgData name="Riccardo Berta" userId="c8694f89-bba4-4576-b0a8-456619ca5a8c" providerId="ADAL" clId="{80F6E880-6B18-A04C-AFC0-7C261801A904}" dt="2022-11-08T08:51:21.996" v="1589" actId="20577"/>
          <ac:spMkLst>
            <pc:docMk/>
            <pc:sldMk cId="3158693030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4:56.464" v="1684" actId="21"/>
          <ac:spMkLst>
            <pc:docMk/>
            <pc:sldMk cId="3158693030" sldId="284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914" v="906" actId="2696"/>
        <pc:sldMkLst>
          <pc:docMk/>
          <pc:sldMk cId="3362312584" sldId="284"/>
        </pc:sldMkLst>
      </pc:sldChg>
      <pc:sldChg chg="new del">
        <pc:chgData name="Riccardo Berta" userId="c8694f89-bba4-4576-b0a8-456619ca5a8c" providerId="ADAL" clId="{80F6E880-6B18-A04C-AFC0-7C261801A904}" dt="2022-11-07T13:12:57.245" v="907" actId="2696"/>
        <pc:sldMkLst>
          <pc:docMk/>
          <pc:sldMk cId="1856807698" sldId="285"/>
        </pc:sldMkLst>
      </pc:sldChg>
      <pc:sldChg chg="modSp add mod">
        <pc:chgData name="Riccardo Berta" userId="c8694f89-bba4-4576-b0a8-456619ca5a8c" providerId="ADAL" clId="{80F6E880-6B18-A04C-AFC0-7C261801A904}" dt="2022-11-08T08:57:04.527" v="1737" actId="20577"/>
        <pc:sldMkLst>
          <pc:docMk/>
          <pc:sldMk cId="2315955737" sldId="285"/>
        </pc:sldMkLst>
        <pc:spChg chg="mod">
          <ac:chgData name="Riccardo Berta" userId="c8694f89-bba4-4576-b0a8-456619ca5a8c" providerId="ADAL" clId="{80F6E880-6B18-A04C-AFC0-7C261801A904}" dt="2022-11-08T08:55:11.191" v="1688" actId="20577"/>
          <ac:spMkLst>
            <pc:docMk/>
            <pc:sldMk cId="2315955737" sldId="28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7:04.527" v="1737" actId="20577"/>
          <ac:spMkLst>
            <pc:docMk/>
            <pc:sldMk cId="2315955737" sldId="285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7.923" v="908" actId="2696"/>
        <pc:sldMkLst>
          <pc:docMk/>
          <pc:sldMk cId="204211360" sldId="286"/>
        </pc:sldMkLst>
      </pc:sldChg>
      <pc:sldChg chg="addSp modSp add mod">
        <pc:chgData name="Riccardo Berta" userId="c8694f89-bba4-4576-b0a8-456619ca5a8c" providerId="ADAL" clId="{80F6E880-6B18-A04C-AFC0-7C261801A904}" dt="2022-11-08T09:28:50.620" v="2170" actId="108"/>
        <pc:sldMkLst>
          <pc:docMk/>
          <pc:sldMk cId="2279489737" sldId="286"/>
        </pc:sldMkLst>
        <pc:spChg chg="mod">
          <ac:chgData name="Riccardo Berta" userId="c8694f89-bba4-4576-b0a8-456619ca5a8c" providerId="ADAL" clId="{80F6E880-6B18-A04C-AFC0-7C261801A904}" dt="2022-11-08T09:00:55.647" v="1837" actId="20577"/>
          <ac:spMkLst>
            <pc:docMk/>
            <pc:sldMk cId="2279489737" sldId="28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28:50.620" v="2170" actId="108"/>
          <ac:spMkLst>
            <pc:docMk/>
            <pc:sldMk cId="2279489737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00:52.400" v="1833" actId="1076"/>
          <ac:picMkLst>
            <pc:docMk/>
            <pc:sldMk cId="2279489737" sldId="286"/>
            <ac:picMk id="3" creationId="{9E29E584-3980-6C4A-D025-DBC1AC8DFD41}"/>
          </ac:picMkLst>
        </pc:picChg>
      </pc:sldChg>
      <pc:sldChg chg="new del">
        <pc:chgData name="Riccardo Berta" userId="c8694f89-bba4-4576-b0a8-456619ca5a8c" providerId="ADAL" clId="{80F6E880-6B18-A04C-AFC0-7C261801A904}" dt="2022-11-07T13:12:58.266" v="909" actId="2696"/>
        <pc:sldMkLst>
          <pc:docMk/>
          <pc:sldMk cId="733547696" sldId="287"/>
        </pc:sldMkLst>
      </pc:sldChg>
      <pc:sldChg chg="addSp delSp modSp add mod">
        <pc:chgData name="Riccardo Berta" userId="c8694f89-bba4-4576-b0a8-456619ca5a8c" providerId="ADAL" clId="{80F6E880-6B18-A04C-AFC0-7C261801A904}" dt="2022-11-08T09:34:08.214" v="2178" actId="1076"/>
        <pc:sldMkLst>
          <pc:docMk/>
          <pc:sldMk cId="4193766810" sldId="287"/>
        </pc:sldMkLst>
        <pc:spChg chg="add del mod">
          <ac:chgData name="Riccardo Berta" userId="c8694f89-bba4-4576-b0a8-456619ca5a8c" providerId="ADAL" clId="{80F6E880-6B18-A04C-AFC0-7C261801A904}" dt="2022-11-08T09:34:01.821" v="2175" actId="478"/>
          <ac:spMkLst>
            <pc:docMk/>
            <pc:sldMk cId="4193766810" sldId="287"/>
            <ac:spMk id="5" creationId="{096EDD2A-1C7C-7A16-FFAC-437B003A7509}"/>
          </ac:spMkLst>
        </pc:spChg>
        <pc:spChg chg="mod">
          <ac:chgData name="Riccardo Berta" userId="c8694f89-bba4-4576-b0a8-456619ca5a8c" providerId="ADAL" clId="{80F6E880-6B18-A04C-AFC0-7C261801A904}" dt="2022-11-08T09:01:38.892" v="1850" actId="20577"/>
          <ac:spMkLst>
            <pc:docMk/>
            <pc:sldMk cId="4193766810" sldId="287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09:33:59.048" v="2174" actId="478"/>
          <ac:spMkLst>
            <pc:docMk/>
            <pc:sldMk cId="4193766810" sldId="28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34:08.214" v="2178" actId="1076"/>
          <ac:picMkLst>
            <pc:docMk/>
            <pc:sldMk cId="4193766810" sldId="287"/>
            <ac:picMk id="3" creationId="{CEBEE24E-7A8A-DAB3-53B8-DED06882E63A}"/>
          </ac:picMkLst>
        </pc:picChg>
      </pc:sldChg>
      <pc:sldChg chg="new del">
        <pc:chgData name="Riccardo Berta" userId="c8694f89-bba4-4576-b0a8-456619ca5a8c" providerId="ADAL" clId="{80F6E880-6B18-A04C-AFC0-7C261801A904}" dt="2022-11-07T13:12:58.591" v="910" actId="2696"/>
        <pc:sldMkLst>
          <pc:docMk/>
          <pc:sldMk cId="157096826" sldId="288"/>
        </pc:sldMkLst>
      </pc:sldChg>
      <pc:sldChg chg="addSp delSp modSp add mod">
        <pc:chgData name="Riccardo Berta" userId="c8694f89-bba4-4576-b0a8-456619ca5a8c" providerId="ADAL" clId="{80F6E880-6B18-A04C-AFC0-7C261801A904}" dt="2022-11-08T11:33:06.848" v="2759" actId="1035"/>
        <pc:sldMkLst>
          <pc:docMk/>
          <pc:sldMk cId="3981929228" sldId="288"/>
        </pc:sldMkLst>
        <pc:spChg chg="mod">
          <ac:chgData name="Riccardo Berta" userId="c8694f89-bba4-4576-b0a8-456619ca5a8c" providerId="ADAL" clId="{80F6E880-6B18-A04C-AFC0-7C261801A904}" dt="2022-11-08T09:52:38.166" v="2256" actId="20577"/>
          <ac:spMkLst>
            <pc:docMk/>
            <pc:sldMk cId="3981929228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3:06.848" v="2759" actId="1035"/>
          <ac:spMkLst>
            <pc:docMk/>
            <pc:sldMk cId="3981929228" sldId="28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57:00.588" v="2339" actId="1076"/>
          <ac:grpSpMkLst>
            <pc:docMk/>
            <pc:sldMk cId="3981929228" sldId="288"/>
            <ac:grpSpMk id="8" creationId="{0A8169F3-360D-1D8A-562C-7992B396C7CA}"/>
          </ac:grpSpMkLst>
        </pc:grpChg>
        <pc:picChg chg="add del mod">
          <ac:chgData name="Riccardo Berta" userId="c8694f89-bba4-4576-b0a8-456619ca5a8c" providerId="ADAL" clId="{80F6E880-6B18-A04C-AFC0-7C261801A904}" dt="2022-11-08T09:53:28.846" v="2259" actId="478"/>
          <ac:picMkLst>
            <pc:docMk/>
            <pc:sldMk cId="3981929228" sldId="288"/>
            <ac:picMk id="3" creationId="{34D7DF99-E4C9-B7ED-1228-969662A334D0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5" creationId="{BD787726-913A-F743-4D25-3CA7A203F306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7" creationId="{F94800CC-10EF-9754-5ED3-5E258388614F}"/>
          </ac:picMkLst>
        </pc:picChg>
      </pc:sldChg>
      <pc:sldChg chg="new del">
        <pc:chgData name="Riccardo Berta" userId="c8694f89-bba4-4576-b0a8-456619ca5a8c" providerId="ADAL" clId="{80F6E880-6B18-A04C-AFC0-7C261801A904}" dt="2022-11-07T13:12:58.979" v="911" actId="2696"/>
        <pc:sldMkLst>
          <pc:docMk/>
          <pc:sldMk cId="1980966413" sldId="289"/>
        </pc:sldMkLst>
      </pc:sldChg>
      <pc:sldChg chg="addSp modSp add mod">
        <pc:chgData name="Riccardo Berta" userId="c8694f89-bba4-4576-b0a8-456619ca5a8c" providerId="ADAL" clId="{80F6E880-6B18-A04C-AFC0-7C261801A904}" dt="2022-11-08T09:59:56.768" v="2361" actId="1038"/>
        <pc:sldMkLst>
          <pc:docMk/>
          <pc:sldMk cId="4281954021" sldId="289"/>
        </pc:sldMkLst>
        <pc:spChg chg="mod">
          <ac:chgData name="Riccardo Berta" userId="c8694f89-bba4-4576-b0a8-456619ca5a8c" providerId="ADAL" clId="{80F6E880-6B18-A04C-AFC0-7C261801A904}" dt="2022-11-08T09:57:21.665" v="2343" actId="20577"/>
          <ac:spMkLst>
            <pc:docMk/>
            <pc:sldMk cId="4281954021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58:59.454" v="2351" actId="1076"/>
          <ac:spMkLst>
            <pc:docMk/>
            <pc:sldMk cId="4281954021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59:05.054" v="2352" actId="1076"/>
          <ac:picMkLst>
            <pc:docMk/>
            <pc:sldMk cId="4281954021" sldId="289"/>
            <ac:picMk id="3" creationId="{3C5726FB-7423-8B1C-3FAF-8F453DE21F6C}"/>
          </ac:picMkLst>
        </pc:picChg>
        <pc:picChg chg="add mod">
          <ac:chgData name="Riccardo Berta" userId="c8694f89-bba4-4576-b0a8-456619ca5a8c" providerId="ADAL" clId="{80F6E880-6B18-A04C-AFC0-7C261801A904}" dt="2022-11-08T09:59:56.768" v="2361" actId="1038"/>
          <ac:picMkLst>
            <pc:docMk/>
            <pc:sldMk cId="4281954021" sldId="289"/>
            <ac:picMk id="5" creationId="{41C72122-DABB-2CE3-3178-805E9C0287B8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1:33:17.209" v="2763" actId="20577"/>
        <pc:sldMkLst>
          <pc:docMk/>
          <pc:sldMk cId="342907949" sldId="290"/>
        </pc:sldMkLst>
        <pc:spChg chg="mod">
          <ac:chgData name="Riccardo Berta" userId="c8694f89-bba4-4576-b0a8-456619ca5a8c" providerId="ADAL" clId="{80F6E880-6B18-A04C-AFC0-7C261801A904}" dt="2022-11-08T11:33:17.209" v="2763" actId="20577"/>
          <ac:spMkLst>
            <pc:docMk/>
            <pc:sldMk cId="342907949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4:45.324" v="2667" actId="20577"/>
          <ac:spMkLst>
            <pc:docMk/>
            <pc:sldMk cId="342907949" sldId="29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11:13.172" v="2452" actId="478"/>
          <ac:picMkLst>
            <pc:docMk/>
            <pc:sldMk cId="342907949" sldId="290"/>
            <ac:picMk id="3" creationId="{2A648950-2B68-437D-D475-B845769EC08D}"/>
          </ac:picMkLst>
        </pc:picChg>
        <pc:picChg chg="add mod">
          <ac:chgData name="Riccardo Berta" userId="c8694f89-bba4-4576-b0a8-456619ca5a8c" providerId="ADAL" clId="{80F6E880-6B18-A04C-AFC0-7C261801A904}" dt="2022-11-08T11:24:07.377" v="2650" actId="1076"/>
          <ac:picMkLst>
            <pc:docMk/>
            <pc:sldMk cId="342907949" sldId="290"/>
            <ac:picMk id="5" creationId="{32FFBFA3-ECA1-D2F1-EE9D-3C8551F7748C}"/>
          </ac:picMkLst>
        </pc:picChg>
        <pc:picChg chg="add del">
          <ac:chgData name="Riccardo Berta" userId="c8694f89-bba4-4576-b0a8-456619ca5a8c" providerId="ADAL" clId="{80F6E880-6B18-A04C-AFC0-7C261801A904}" dt="2022-11-08T11:19:56.481" v="2581" actId="478"/>
          <ac:picMkLst>
            <pc:docMk/>
            <pc:sldMk cId="342907949" sldId="290"/>
            <ac:picMk id="6" creationId="{86D4BCD5-4430-BEBF-5768-783045643D7C}"/>
          </ac:picMkLst>
        </pc:picChg>
        <pc:picChg chg="add mod">
          <ac:chgData name="Riccardo Berta" userId="c8694f89-bba4-4576-b0a8-456619ca5a8c" providerId="ADAL" clId="{80F6E880-6B18-A04C-AFC0-7C261801A904}" dt="2022-11-08T11:24:18.444" v="2658" actId="1035"/>
          <ac:picMkLst>
            <pc:docMk/>
            <pc:sldMk cId="342907949" sldId="290"/>
            <ac:picMk id="8" creationId="{53040676-5816-1FFA-03D6-FB229693EF5D}"/>
          </ac:picMkLst>
        </pc:picChg>
        <pc:picChg chg="add mod">
          <ac:chgData name="Riccardo Berta" userId="c8694f89-bba4-4576-b0a8-456619ca5a8c" providerId="ADAL" clId="{80F6E880-6B18-A04C-AFC0-7C261801A904}" dt="2022-11-08T11:24:43.118" v="2665" actId="1035"/>
          <ac:picMkLst>
            <pc:docMk/>
            <pc:sldMk cId="342907949" sldId="290"/>
            <ac:picMk id="10" creationId="{755F6B99-3AC5-DEAE-A794-BD0CAE209319}"/>
          </ac:picMkLst>
        </pc:picChg>
      </pc:sldChg>
      <pc:sldChg chg="new del">
        <pc:chgData name="Riccardo Berta" userId="c8694f89-bba4-4576-b0a8-456619ca5a8c" providerId="ADAL" clId="{80F6E880-6B18-A04C-AFC0-7C261801A904}" dt="2022-11-07T13:12:59.393" v="912" actId="2696"/>
        <pc:sldMkLst>
          <pc:docMk/>
          <pc:sldMk cId="2563080473" sldId="290"/>
        </pc:sldMkLst>
      </pc:sldChg>
      <pc:sldChg chg="new del">
        <pc:chgData name="Riccardo Berta" userId="c8694f89-bba4-4576-b0a8-456619ca5a8c" providerId="ADAL" clId="{80F6E880-6B18-A04C-AFC0-7C261801A904}" dt="2022-11-07T13:13:00.755" v="913" actId="2696"/>
        <pc:sldMkLst>
          <pc:docMk/>
          <pc:sldMk cId="2365329101" sldId="291"/>
        </pc:sldMkLst>
      </pc:sldChg>
      <pc:sldChg chg="addSp delSp modSp add del mod">
        <pc:chgData name="Riccardo Berta" userId="c8694f89-bba4-4576-b0a8-456619ca5a8c" providerId="ADAL" clId="{80F6E880-6B18-A04C-AFC0-7C261801A904}" dt="2022-11-08T11:23:29.003" v="2638" actId="2696"/>
        <pc:sldMkLst>
          <pc:docMk/>
          <pc:sldMk cId="2968168629" sldId="291"/>
        </pc:sldMkLst>
        <pc:spChg chg="add del mod">
          <ac:chgData name="Riccardo Berta" userId="c8694f89-bba4-4576-b0a8-456619ca5a8c" providerId="ADAL" clId="{80F6E880-6B18-A04C-AFC0-7C261801A904}" dt="2022-11-08T11:20:53.418" v="2592" actId="478"/>
          <ac:spMkLst>
            <pc:docMk/>
            <pc:sldMk cId="2968168629" sldId="291"/>
            <ac:spMk id="5" creationId="{8874A803-3EF9-FDBA-D173-6AA5E253F92F}"/>
          </ac:spMkLst>
        </pc:spChg>
        <pc:spChg chg="mod">
          <ac:chgData name="Riccardo Berta" userId="c8694f89-bba4-4576-b0a8-456619ca5a8c" providerId="ADAL" clId="{80F6E880-6B18-A04C-AFC0-7C261801A904}" dt="2022-11-08T11:20:17.189" v="2586" actId="20577"/>
          <ac:spMkLst>
            <pc:docMk/>
            <pc:sldMk cId="2968168629" sldId="291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11:20:48.334" v="2591" actId="478"/>
          <ac:spMkLst>
            <pc:docMk/>
            <pc:sldMk cId="2968168629" sldId="291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23:13.129" v="2634" actId="21"/>
          <ac:picMkLst>
            <pc:docMk/>
            <pc:sldMk cId="2968168629" sldId="291"/>
            <ac:picMk id="3" creationId="{B066B159-0917-5017-D8EA-958100249D5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8T11:23:26.670" v="2637"/>
        <pc:sldMkLst>
          <pc:docMk/>
          <pc:sldMk cId="1120693371" sldId="292"/>
        </pc:sldMkLst>
        <pc:spChg chg="mod">
          <ac:chgData name="Riccardo Berta" userId="c8694f89-bba4-4576-b0a8-456619ca5a8c" providerId="ADAL" clId="{80F6E880-6B18-A04C-AFC0-7C261801A904}" dt="2022-11-08T11:23:26.670" v="2637"/>
          <ac:spMkLst>
            <pc:docMk/>
            <pc:sldMk cId="1120693371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3:04.570" v="2633" actId="20577"/>
          <ac:spMkLst>
            <pc:docMk/>
            <pc:sldMk cId="1120693371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23:19.478" v="2636" actId="1076"/>
          <ac:picMkLst>
            <pc:docMk/>
            <pc:sldMk cId="1120693371" sldId="292"/>
            <ac:picMk id="2" creationId="{DF895359-B510-302F-2B09-4F569AA35837}"/>
          </ac:picMkLst>
        </pc:picChg>
      </pc:sldChg>
      <pc:sldChg chg="new del">
        <pc:chgData name="Riccardo Berta" userId="c8694f89-bba4-4576-b0a8-456619ca5a8c" providerId="ADAL" clId="{80F6E880-6B18-A04C-AFC0-7C261801A904}" dt="2022-11-07T13:13:01.286" v="914" actId="2696"/>
        <pc:sldMkLst>
          <pc:docMk/>
          <pc:sldMk cId="1454095561" sldId="292"/>
        </pc:sldMkLst>
      </pc:sldChg>
      <pc:sldChg chg="addSp modSp add mod ord">
        <pc:chgData name="Riccardo Berta" userId="c8694f89-bba4-4576-b0a8-456619ca5a8c" providerId="ADAL" clId="{80F6E880-6B18-A04C-AFC0-7C261801A904}" dt="2022-11-08T09:11:06.067" v="2169" actId="20577"/>
        <pc:sldMkLst>
          <pc:docMk/>
          <pc:sldMk cId="3495919440" sldId="293"/>
        </pc:sldMkLst>
        <pc:spChg chg="add mod">
          <ac:chgData name="Riccardo Berta" userId="c8694f89-bba4-4576-b0a8-456619ca5a8c" providerId="ADAL" clId="{80F6E880-6B18-A04C-AFC0-7C261801A904}" dt="2022-11-08T09:07:37.112" v="2067" actId="164"/>
          <ac:spMkLst>
            <pc:docMk/>
            <pc:sldMk cId="3495919440" sldId="293"/>
            <ac:spMk id="10" creationId="{022126D6-0754-D28A-4051-F82DCBC16F22}"/>
          </ac:spMkLst>
        </pc:spChg>
        <pc:spChg chg="add mod">
          <ac:chgData name="Riccardo Berta" userId="c8694f89-bba4-4576-b0a8-456619ca5a8c" providerId="ADAL" clId="{80F6E880-6B18-A04C-AFC0-7C261801A904}" dt="2022-11-08T09:07:27.481" v="2066" actId="164"/>
          <ac:spMkLst>
            <pc:docMk/>
            <pc:sldMk cId="3495919440" sldId="293"/>
            <ac:spMk id="11" creationId="{8608BA2B-CF43-A908-45EF-EBEFB966AA92}"/>
          </ac:spMkLst>
        </pc:spChg>
        <pc:spChg chg="mod">
          <ac:chgData name="Riccardo Berta" userId="c8694f89-bba4-4576-b0a8-456619ca5a8c" providerId="ADAL" clId="{80F6E880-6B18-A04C-AFC0-7C261801A904}" dt="2022-11-08T09:01:45.630" v="1853" actId="20577"/>
          <ac:spMkLst>
            <pc:docMk/>
            <pc:sldMk cId="3495919440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11:06.067" v="2169" actId="20577"/>
          <ac:spMkLst>
            <pc:docMk/>
            <pc:sldMk cId="3495919440" sldId="29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2" creationId="{C86138BD-67EF-1645-112A-670C3560035F}"/>
          </ac:grpSpMkLst>
        </pc:gr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3" creationId="{92CF3242-15C1-26DD-A557-3644941B0152}"/>
          </ac:grpSpMkLst>
        </pc:grpChg>
        <pc:picChg chg="add mod">
          <ac:chgData name="Riccardo Berta" userId="c8694f89-bba4-4576-b0a8-456619ca5a8c" providerId="ADAL" clId="{80F6E880-6B18-A04C-AFC0-7C261801A904}" dt="2022-11-08T09:05:04.764" v="1951" actId="1076"/>
          <ac:picMkLst>
            <pc:docMk/>
            <pc:sldMk cId="3495919440" sldId="293"/>
            <ac:picMk id="3" creationId="{B6911059-0EBE-F1FE-2AC9-C5F90E680B9B}"/>
          </ac:picMkLst>
        </pc:picChg>
        <pc:picChg chg="add mod">
          <ac:chgData name="Riccardo Berta" userId="c8694f89-bba4-4576-b0a8-456619ca5a8c" providerId="ADAL" clId="{80F6E880-6B18-A04C-AFC0-7C261801A904}" dt="2022-11-08T09:08:58.738" v="2108" actId="1035"/>
          <ac:picMkLst>
            <pc:docMk/>
            <pc:sldMk cId="3495919440" sldId="293"/>
            <ac:picMk id="5" creationId="{FB5330A5-32DF-DB0D-954E-2A85ACF30D52}"/>
          </ac:picMkLst>
        </pc:picChg>
        <pc:picChg chg="add mod">
          <ac:chgData name="Riccardo Berta" userId="c8694f89-bba4-4576-b0a8-456619ca5a8c" providerId="ADAL" clId="{80F6E880-6B18-A04C-AFC0-7C261801A904}" dt="2022-11-08T09:07:37.112" v="2067" actId="164"/>
          <ac:picMkLst>
            <pc:docMk/>
            <pc:sldMk cId="3495919440" sldId="293"/>
            <ac:picMk id="7" creationId="{112104E9-F0E5-D3C4-CE44-88EA10DA61DC}"/>
          </ac:picMkLst>
        </pc:picChg>
        <pc:picChg chg="add mod">
          <ac:chgData name="Riccardo Berta" userId="c8694f89-bba4-4576-b0a8-456619ca5a8c" providerId="ADAL" clId="{80F6E880-6B18-A04C-AFC0-7C261801A904}" dt="2022-11-08T09:07:27.481" v="2066" actId="164"/>
          <ac:picMkLst>
            <pc:docMk/>
            <pc:sldMk cId="3495919440" sldId="293"/>
            <ac:picMk id="9" creationId="{865B1465-9FA5-FCE8-89F2-26406EFD4F3B}"/>
          </ac:picMkLst>
        </pc:picChg>
      </pc:sldChg>
      <pc:sldChg chg="new del">
        <pc:chgData name="Riccardo Berta" userId="c8694f89-bba4-4576-b0a8-456619ca5a8c" providerId="ADAL" clId="{80F6E880-6B18-A04C-AFC0-7C261801A904}" dt="2022-11-07T13:13:01.897" v="915" actId="2696"/>
        <pc:sldMkLst>
          <pc:docMk/>
          <pc:sldMk cId="3740881538" sldId="293"/>
        </pc:sldMkLst>
      </pc:sldChg>
      <pc:sldChg chg="new del">
        <pc:chgData name="Riccardo Berta" userId="c8694f89-bba4-4576-b0a8-456619ca5a8c" providerId="ADAL" clId="{80F6E880-6B18-A04C-AFC0-7C261801A904}" dt="2022-11-07T13:13:02.349" v="916" actId="2696"/>
        <pc:sldMkLst>
          <pc:docMk/>
          <pc:sldMk cId="3810454763" sldId="294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3E7BAF75-66AC-6246-A6D2-BF46DE9AAFF9}"/>
    <pc:docChg chg="undo custSel addSld delSld modSld sldOrd">
      <pc:chgData name="Riccardo Berta" userId="c8694f89-bba4-4576-b0a8-456619ca5a8c" providerId="ADAL" clId="{3E7BAF75-66AC-6246-A6D2-BF46DE9AAFF9}" dt="2022-10-10T06:50:03.464" v="408" actId="2696"/>
      <pc:docMkLst>
        <pc:docMk/>
      </pc:docMkLst>
      <pc:sldChg chg="modSp mod">
        <pc:chgData name="Riccardo Berta" userId="c8694f89-bba4-4576-b0a8-456619ca5a8c" providerId="ADAL" clId="{3E7BAF75-66AC-6246-A6D2-BF46DE9AAFF9}" dt="2022-10-10T05:46:15.837" v="2"/>
        <pc:sldMkLst>
          <pc:docMk/>
          <pc:sldMk cId="0" sldId="256"/>
        </pc:sldMkLst>
        <pc:spChg chg="mod">
          <ac:chgData name="Riccardo Berta" userId="c8694f89-bba4-4576-b0a8-456619ca5a8c" providerId="ADAL" clId="{3E7BAF75-66AC-6246-A6D2-BF46DE9AAFF9}" dt="2022-10-10T05:46:15.837" v="2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del mod">
        <pc:chgData name="Riccardo Berta" userId="c8694f89-bba4-4576-b0a8-456619ca5a8c" providerId="ADAL" clId="{3E7BAF75-66AC-6246-A6D2-BF46DE9AAFF9}" dt="2022-10-10T06:50:03.464" v="408" actId="2696"/>
        <pc:sldMkLst>
          <pc:docMk/>
          <pc:sldMk cId="0" sldId="257"/>
        </pc:sldMkLst>
        <pc:spChg chg="mod">
          <ac:chgData name="Riccardo Berta" userId="c8694f89-bba4-4576-b0a8-456619ca5a8c" providerId="ADAL" clId="{3E7BAF75-66AC-6246-A6D2-BF46DE9AAFF9}" dt="2022-10-10T05:52:29.389" v="210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6:48:58.220" v="403" actId="20577"/>
          <ac:spMkLst>
            <pc:docMk/>
            <pc:sldMk cId="0" sldId="257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E7BAF75-66AC-6246-A6D2-BF46DE9AAFF9}" dt="2022-10-10T05:54:30.378" v="259" actId="21"/>
          <ac:picMkLst>
            <pc:docMk/>
            <pc:sldMk cId="0" sldId="257"/>
            <ac:picMk id="3" creationId="{77158CF1-79B9-1189-BA62-05566A5F9F89}"/>
          </ac:picMkLst>
        </pc:picChg>
        <pc:picChg chg="add del mod">
          <ac:chgData name="Riccardo Berta" userId="c8694f89-bba4-4576-b0a8-456619ca5a8c" providerId="ADAL" clId="{3E7BAF75-66AC-6246-A6D2-BF46DE9AAFF9}" dt="2022-10-10T06:45:43.530" v="274" actId="478"/>
          <ac:picMkLst>
            <pc:docMk/>
            <pc:sldMk cId="0" sldId="257"/>
            <ac:picMk id="5" creationId="{EA46E203-9491-2A6B-C89A-E85314823A8A}"/>
          </ac:picMkLst>
        </pc:picChg>
        <pc:picChg chg="add del mod">
          <ac:chgData name="Riccardo Berta" userId="c8694f89-bba4-4576-b0a8-456619ca5a8c" providerId="ADAL" clId="{3E7BAF75-66AC-6246-A6D2-BF46DE9AAFF9}" dt="2022-10-10T06:46:01.687" v="277" actId="478"/>
          <ac:picMkLst>
            <pc:docMk/>
            <pc:sldMk cId="0" sldId="257"/>
            <ac:picMk id="7" creationId="{B05BB6B6-2684-63DB-BA47-244FB3AED254}"/>
          </ac:picMkLst>
        </pc:picChg>
        <pc:picChg chg="add mod">
          <ac:chgData name="Riccardo Berta" userId="c8694f89-bba4-4576-b0a8-456619ca5a8c" providerId="ADAL" clId="{3E7BAF75-66AC-6246-A6D2-BF46DE9AAFF9}" dt="2022-10-10T06:46:26.825" v="282" actId="1076"/>
          <ac:picMkLst>
            <pc:docMk/>
            <pc:sldMk cId="0" sldId="257"/>
            <ac:picMk id="9" creationId="{130A8276-CD8C-0CDC-504C-5EB1E6B4EE17}"/>
          </ac:picMkLst>
        </pc:picChg>
      </pc:sldChg>
      <pc:sldChg chg="modSp mod">
        <pc:chgData name="Riccardo Berta" userId="c8694f89-bba4-4576-b0a8-456619ca5a8c" providerId="ADAL" clId="{3E7BAF75-66AC-6246-A6D2-BF46DE9AAFF9}" dt="2022-10-10T06:49:57.961" v="406" actId="20577"/>
        <pc:sldMkLst>
          <pc:docMk/>
          <pc:sldMk cId="0" sldId="264"/>
        </pc:sldMkLst>
        <pc:spChg chg="mod">
          <ac:chgData name="Riccardo Berta" userId="c8694f89-bba4-4576-b0a8-456619ca5a8c" providerId="ADAL" clId="{3E7BAF75-66AC-6246-A6D2-BF46DE9AAFF9}" dt="2022-10-10T06:49:57.961" v="406" actId="20577"/>
          <ac:spMkLst>
            <pc:docMk/>
            <pc:sldMk cId="0" sldId="264"/>
            <ac:spMk id="84" creationId="{00000000-0000-0000-0000-000000000000}"/>
          </ac:spMkLst>
        </pc:spChg>
      </pc:sldChg>
      <pc:sldChg chg="add">
        <pc:chgData name="Riccardo Berta" userId="c8694f89-bba4-4576-b0a8-456619ca5a8c" providerId="ADAL" clId="{3E7BAF75-66AC-6246-A6D2-BF46DE9AAFF9}" dt="2022-10-10T05:46:57.632" v="59"/>
        <pc:sldMkLst>
          <pc:docMk/>
          <pc:sldMk cId="2056707301" sldId="265"/>
        </pc:sldMkLst>
      </pc:sldChg>
      <pc:sldChg chg="del">
        <pc:chgData name="Riccardo Berta" userId="c8694f89-bba4-4576-b0a8-456619ca5a8c" providerId="ADAL" clId="{3E7BAF75-66AC-6246-A6D2-BF46DE9AAFF9}" dt="2022-10-10T05:46:43.197" v="39" actId="2696"/>
        <pc:sldMkLst>
          <pc:docMk/>
          <pc:sldMk cId="4260925133" sldId="265"/>
        </pc:sldMkLst>
      </pc:sldChg>
      <pc:sldChg chg="del">
        <pc:chgData name="Riccardo Berta" userId="c8694f89-bba4-4576-b0a8-456619ca5a8c" providerId="ADAL" clId="{3E7BAF75-66AC-6246-A6D2-BF46DE9AAFF9}" dt="2022-10-10T05:46:44.845" v="43" actId="2696"/>
        <pc:sldMkLst>
          <pc:docMk/>
          <pc:sldMk cId="2074499598" sldId="266"/>
        </pc:sldMkLst>
      </pc:sldChg>
      <pc:sldChg chg="add">
        <pc:chgData name="Riccardo Berta" userId="c8694f89-bba4-4576-b0a8-456619ca5a8c" providerId="ADAL" clId="{3E7BAF75-66AC-6246-A6D2-BF46DE9AAFF9}" dt="2022-10-10T05:46:58.085" v="60"/>
        <pc:sldMkLst>
          <pc:docMk/>
          <pc:sldMk cId="3627108427" sldId="266"/>
        </pc:sldMkLst>
      </pc:sldChg>
      <pc:sldChg chg="add">
        <pc:chgData name="Riccardo Berta" userId="c8694f89-bba4-4576-b0a8-456619ca5a8c" providerId="ADAL" clId="{3E7BAF75-66AC-6246-A6D2-BF46DE9AAFF9}" dt="2022-10-10T05:46:58.436" v="61"/>
        <pc:sldMkLst>
          <pc:docMk/>
          <pc:sldMk cId="755056336" sldId="267"/>
        </pc:sldMkLst>
      </pc:sldChg>
      <pc:sldChg chg="del">
        <pc:chgData name="Riccardo Berta" userId="c8694f89-bba4-4576-b0a8-456619ca5a8c" providerId="ADAL" clId="{3E7BAF75-66AC-6246-A6D2-BF46DE9AAFF9}" dt="2022-10-10T05:46:43.684" v="40" actId="2696"/>
        <pc:sldMkLst>
          <pc:docMk/>
          <pc:sldMk cId="2259674710" sldId="267"/>
        </pc:sldMkLst>
      </pc:sldChg>
      <pc:sldChg chg="add">
        <pc:chgData name="Riccardo Berta" userId="c8694f89-bba4-4576-b0a8-456619ca5a8c" providerId="ADAL" clId="{3E7BAF75-66AC-6246-A6D2-BF46DE9AAFF9}" dt="2022-10-10T05:46:58.789" v="62"/>
        <pc:sldMkLst>
          <pc:docMk/>
          <pc:sldMk cId="2533931395" sldId="268"/>
        </pc:sldMkLst>
      </pc:sldChg>
      <pc:sldChg chg="del">
        <pc:chgData name="Riccardo Berta" userId="c8694f89-bba4-4576-b0a8-456619ca5a8c" providerId="ADAL" clId="{3E7BAF75-66AC-6246-A6D2-BF46DE9AAFF9}" dt="2022-10-10T05:46:44.071" v="41" actId="2696"/>
        <pc:sldMkLst>
          <pc:docMk/>
          <pc:sldMk cId="2756532613" sldId="268"/>
        </pc:sldMkLst>
      </pc:sldChg>
      <pc:sldChg chg="add">
        <pc:chgData name="Riccardo Berta" userId="c8694f89-bba4-4576-b0a8-456619ca5a8c" providerId="ADAL" clId="{3E7BAF75-66AC-6246-A6D2-BF46DE9AAFF9}" dt="2022-10-10T05:46:59.115" v="63"/>
        <pc:sldMkLst>
          <pc:docMk/>
          <pc:sldMk cId="3588489452" sldId="269"/>
        </pc:sldMkLst>
      </pc:sldChg>
      <pc:sldChg chg="del">
        <pc:chgData name="Riccardo Berta" userId="c8694f89-bba4-4576-b0a8-456619ca5a8c" providerId="ADAL" clId="{3E7BAF75-66AC-6246-A6D2-BF46DE9AAFF9}" dt="2022-10-10T05:46:44.473" v="42" actId="2696"/>
        <pc:sldMkLst>
          <pc:docMk/>
          <pc:sldMk cId="3950372499" sldId="269"/>
        </pc:sldMkLst>
      </pc:sldChg>
      <pc:sldChg chg="addSp delSp modSp add del mod ord">
        <pc:chgData name="Riccardo Berta" userId="c8694f89-bba4-4576-b0a8-456619ca5a8c" providerId="ADAL" clId="{3E7BAF75-66AC-6246-A6D2-BF46DE9AAFF9}" dt="2022-10-10T06:50:00.088" v="407" actId="2696"/>
        <pc:sldMkLst>
          <pc:docMk/>
          <pc:sldMk cId="1602265730" sldId="270"/>
        </pc:sldMkLst>
        <pc:spChg chg="mod">
          <ac:chgData name="Riccardo Berta" userId="c8694f89-bba4-4576-b0a8-456619ca5a8c" providerId="ADAL" clId="{3E7BAF75-66AC-6246-A6D2-BF46DE9AAFF9}" dt="2022-10-10T05:52:08.199" v="174" actId="20577"/>
          <ac:spMkLst>
            <pc:docMk/>
            <pc:sldMk cId="1602265730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5:54:57.918" v="270" actId="20577"/>
          <ac:spMkLst>
            <pc:docMk/>
            <pc:sldMk cId="1602265730" sldId="270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3E7BAF75-66AC-6246-A6D2-BF46DE9AAFF9}" dt="2022-10-10T05:54:27.586" v="258" actId="478"/>
          <ac:picMkLst>
            <pc:docMk/>
            <pc:sldMk cId="1602265730" sldId="270"/>
            <ac:picMk id="3" creationId="{823D74D6-16BE-2E45-CDC1-8D17637D30F9}"/>
          </ac:picMkLst>
        </pc:picChg>
        <pc:picChg chg="add mod">
          <ac:chgData name="Riccardo Berta" userId="c8694f89-bba4-4576-b0a8-456619ca5a8c" providerId="ADAL" clId="{3E7BAF75-66AC-6246-A6D2-BF46DE9AAFF9}" dt="2022-10-10T05:55:03.304" v="271" actId="1076"/>
          <ac:picMkLst>
            <pc:docMk/>
            <pc:sldMk cId="1602265730" sldId="270"/>
            <ac:picMk id="4" creationId="{2A63E7D8-8EC6-38EC-96E9-864C8BA5FBBD}"/>
          </ac:picMkLst>
        </pc:picChg>
      </pc:sldChg>
      <pc:sldChg chg="del">
        <pc:chgData name="Riccardo Berta" userId="c8694f89-bba4-4576-b0a8-456619ca5a8c" providerId="ADAL" clId="{3E7BAF75-66AC-6246-A6D2-BF46DE9AAFF9}" dt="2022-10-10T05:46:45.250" v="44" actId="2696"/>
        <pc:sldMkLst>
          <pc:docMk/>
          <pc:sldMk cId="3668836689" sldId="270"/>
        </pc:sldMkLst>
      </pc:sldChg>
      <pc:sldChg chg="del">
        <pc:chgData name="Riccardo Berta" userId="c8694f89-bba4-4576-b0a8-456619ca5a8c" providerId="ADAL" clId="{3E7BAF75-66AC-6246-A6D2-BF46DE9AAFF9}" dt="2022-10-10T05:46:45.673" v="45" actId="2696"/>
        <pc:sldMkLst>
          <pc:docMk/>
          <pc:sldMk cId="1894295752" sldId="271"/>
        </pc:sldMkLst>
      </pc:sldChg>
      <pc:sldChg chg="del">
        <pc:chgData name="Riccardo Berta" userId="c8694f89-bba4-4576-b0a8-456619ca5a8c" providerId="ADAL" clId="{3E7BAF75-66AC-6246-A6D2-BF46DE9AAFF9}" dt="2022-10-10T05:46:46.147" v="46" actId="2696"/>
        <pc:sldMkLst>
          <pc:docMk/>
          <pc:sldMk cId="732868139" sldId="272"/>
        </pc:sldMkLst>
      </pc:sldChg>
      <pc:sldChg chg="del">
        <pc:chgData name="Riccardo Berta" userId="c8694f89-bba4-4576-b0a8-456619ca5a8c" providerId="ADAL" clId="{3E7BAF75-66AC-6246-A6D2-BF46DE9AAFF9}" dt="2022-10-10T05:46:46.631" v="47" actId="2696"/>
        <pc:sldMkLst>
          <pc:docMk/>
          <pc:sldMk cId="3859598341" sldId="273"/>
        </pc:sldMkLst>
      </pc:sldChg>
      <pc:sldChg chg="del">
        <pc:chgData name="Riccardo Berta" userId="c8694f89-bba4-4576-b0a8-456619ca5a8c" providerId="ADAL" clId="{3E7BAF75-66AC-6246-A6D2-BF46DE9AAFF9}" dt="2022-10-10T05:46:47.315" v="48" actId="2696"/>
        <pc:sldMkLst>
          <pc:docMk/>
          <pc:sldMk cId="2213323745" sldId="274"/>
        </pc:sldMkLst>
      </pc:sldChg>
      <pc:sldChg chg="del">
        <pc:chgData name="Riccardo Berta" userId="c8694f89-bba4-4576-b0a8-456619ca5a8c" providerId="ADAL" clId="{3E7BAF75-66AC-6246-A6D2-BF46DE9AAFF9}" dt="2022-10-10T05:46:47.713" v="49" actId="2696"/>
        <pc:sldMkLst>
          <pc:docMk/>
          <pc:sldMk cId="303121765" sldId="275"/>
        </pc:sldMkLst>
      </pc:sldChg>
      <pc:sldChg chg="del">
        <pc:chgData name="Riccardo Berta" userId="c8694f89-bba4-4576-b0a8-456619ca5a8c" providerId="ADAL" clId="{3E7BAF75-66AC-6246-A6D2-BF46DE9AAFF9}" dt="2022-10-10T05:46:48.481" v="50" actId="2696"/>
        <pc:sldMkLst>
          <pc:docMk/>
          <pc:sldMk cId="2020526202" sldId="276"/>
        </pc:sldMkLst>
      </pc:sldChg>
      <pc:sldChg chg="del">
        <pc:chgData name="Riccardo Berta" userId="c8694f89-bba4-4576-b0a8-456619ca5a8c" providerId="ADAL" clId="{3E7BAF75-66AC-6246-A6D2-BF46DE9AAFF9}" dt="2022-10-10T05:46:48.981" v="51" actId="2696"/>
        <pc:sldMkLst>
          <pc:docMk/>
          <pc:sldMk cId="3156887330" sldId="277"/>
        </pc:sldMkLst>
      </pc:sldChg>
      <pc:sldChg chg="del">
        <pc:chgData name="Riccardo Berta" userId="c8694f89-bba4-4576-b0a8-456619ca5a8c" providerId="ADAL" clId="{3E7BAF75-66AC-6246-A6D2-BF46DE9AAFF9}" dt="2022-10-10T05:46:49.684" v="52" actId="2696"/>
        <pc:sldMkLst>
          <pc:docMk/>
          <pc:sldMk cId="1586284290" sldId="278"/>
        </pc:sldMkLst>
      </pc:sldChg>
      <pc:sldChg chg="del">
        <pc:chgData name="Riccardo Berta" userId="c8694f89-bba4-4576-b0a8-456619ca5a8c" providerId="ADAL" clId="{3E7BAF75-66AC-6246-A6D2-BF46DE9AAFF9}" dt="2022-10-10T05:46:50.239" v="53" actId="2696"/>
        <pc:sldMkLst>
          <pc:docMk/>
          <pc:sldMk cId="2677523252" sldId="279"/>
        </pc:sldMkLst>
      </pc:sldChg>
      <pc:sldChg chg="del">
        <pc:chgData name="Riccardo Berta" userId="c8694f89-bba4-4576-b0a8-456619ca5a8c" providerId="ADAL" clId="{3E7BAF75-66AC-6246-A6D2-BF46DE9AAFF9}" dt="2022-10-10T05:46:52.009" v="54" actId="2696"/>
        <pc:sldMkLst>
          <pc:docMk/>
          <pc:sldMk cId="635836889" sldId="280"/>
        </pc:sldMkLst>
      </pc:sldChg>
      <pc:sldChg chg="del">
        <pc:chgData name="Riccardo Berta" userId="c8694f89-bba4-4576-b0a8-456619ca5a8c" providerId="ADAL" clId="{3E7BAF75-66AC-6246-A6D2-BF46DE9AAFF9}" dt="2022-10-10T05:46:52.591" v="55" actId="2696"/>
        <pc:sldMkLst>
          <pc:docMk/>
          <pc:sldMk cId="2288803032" sldId="281"/>
        </pc:sldMkLst>
      </pc:sldChg>
      <pc:sldChg chg="del">
        <pc:chgData name="Riccardo Berta" userId="c8694f89-bba4-4576-b0a8-456619ca5a8c" providerId="ADAL" clId="{3E7BAF75-66AC-6246-A6D2-BF46DE9AAFF9}" dt="2022-10-10T05:46:53.984" v="57" actId="2696"/>
        <pc:sldMkLst>
          <pc:docMk/>
          <pc:sldMk cId="663506827" sldId="282"/>
        </pc:sldMkLst>
      </pc:sldChg>
      <pc:sldChg chg="del">
        <pc:chgData name="Riccardo Berta" userId="c8694f89-bba4-4576-b0a8-456619ca5a8c" providerId="ADAL" clId="{3E7BAF75-66AC-6246-A6D2-BF46DE9AAFF9}" dt="2022-10-10T05:46:55.020" v="58" actId="2696"/>
        <pc:sldMkLst>
          <pc:docMk/>
          <pc:sldMk cId="2423864326" sldId="283"/>
        </pc:sldMkLst>
      </pc:sldChg>
      <pc:sldChg chg="del">
        <pc:chgData name="Riccardo Berta" userId="c8694f89-bba4-4576-b0a8-456619ca5a8c" providerId="ADAL" clId="{3E7BAF75-66AC-6246-A6D2-BF46DE9AAFF9}" dt="2022-10-10T05:46:53.442" v="56" actId="2696"/>
        <pc:sldMkLst>
          <pc:docMk/>
          <pc:sldMk cId="852930802" sldId="284"/>
        </pc:sldMkLst>
      </pc:sldChg>
    </pc:docChg>
  </pc:docChgLst>
  <pc:docChgLst>
    <pc:chgData name="Riccardo Berta" userId="c8694f89-bba4-4576-b0a8-456619ca5a8c" providerId="ADAL" clId="{0F224E75-CFB0-994A-998D-4867A3C3D5B8}"/>
    <pc:docChg chg="custSel modSld">
      <pc:chgData name="Riccardo Berta" userId="c8694f89-bba4-4576-b0a8-456619ca5a8c" providerId="ADAL" clId="{0F224E75-CFB0-994A-998D-4867A3C3D5B8}" dt="2022-12-05T09:02:20.005" v="93"/>
      <pc:docMkLst>
        <pc:docMk/>
      </pc:docMkLst>
      <pc:sldChg chg="addSp">
        <pc:chgData name="Riccardo Berta" userId="c8694f89-bba4-4576-b0a8-456619ca5a8c" providerId="ADAL" clId="{0F224E75-CFB0-994A-998D-4867A3C3D5B8}" dt="2022-12-05T09:02:20.005" v="93"/>
        <pc:sldMkLst>
          <pc:docMk/>
          <pc:sldMk cId="2610884299" sldId="269"/>
        </pc:sldMkLst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2610884299" sldId="269"/>
            <ac:inkMk id="2" creationId="{1C0F551B-44AB-C0A2-3E7C-B49F1642A5EE}"/>
          </ac:inkMkLst>
        </pc:inkChg>
      </pc:sldChg>
      <pc:sldChg chg="addSp">
        <pc:chgData name="Riccardo Berta" userId="c8694f89-bba4-4576-b0a8-456619ca5a8c" providerId="ADAL" clId="{0F224E75-CFB0-994A-998D-4867A3C3D5B8}" dt="2022-12-05T09:02:20.005" v="93"/>
        <pc:sldMkLst>
          <pc:docMk/>
          <pc:sldMk cId="2689217830" sldId="270"/>
        </pc:sldMkLst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2689217830" sldId="270"/>
            <ac:inkMk id="2" creationId="{11B24000-DDAB-2390-0487-A46D7E6DE709}"/>
          </ac:inkMkLst>
        </pc:inkChg>
      </pc:sldChg>
      <pc:sldChg chg="addSp delSp modSp mod">
        <pc:chgData name="Riccardo Berta" userId="c8694f89-bba4-4576-b0a8-456619ca5a8c" providerId="ADAL" clId="{0F224E75-CFB0-994A-998D-4867A3C3D5B8}" dt="2022-12-05T09:02:20.005" v="93"/>
        <pc:sldMkLst>
          <pc:docMk/>
          <pc:sldMk cId="3320434858" sldId="272"/>
        </pc:sldMkLst>
        <pc:picChg chg="add mod">
          <ac:chgData name="Riccardo Berta" userId="c8694f89-bba4-4576-b0a8-456619ca5a8c" providerId="ADAL" clId="{0F224E75-CFB0-994A-998D-4867A3C3D5B8}" dt="2022-12-05T06:53:24.309" v="67" actId="1035"/>
          <ac:picMkLst>
            <pc:docMk/>
            <pc:sldMk cId="3320434858" sldId="272"/>
            <ac:picMk id="2" creationId="{DEC6FBB5-B182-C15C-4F28-E0628D86053D}"/>
          </ac:picMkLst>
        </pc:picChg>
        <pc:picChg chg="del">
          <ac:chgData name="Riccardo Berta" userId="c8694f89-bba4-4576-b0a8-456619ca5a8c" providerId="ADAL" clId="{0F224E75-CFB0-994A-998D-4867A3C3D5B8}" dt="2022-12-05T06:53:45.070" v="70" actId="478"/>
          <ac:picMkLst>
            <pc:docMk/>
            <pc:sldMk cId="3320434858" sldId="272"/>
            <ac:picMk id="3" creationId="{7C05429C-8434-BE89-5670-26AF4215D7EE}"/>
          </ac:picMkLst>
        </pc:picChg>
        <pc:picChg chg="del">
          <ac:chgData name="Riccardo Berta" userId="c8694f89-bba4-4576-b0a8-456619ca5a8c" providerId="ADAL" clId="{0F224E75-CFB0-994A-998D-4867A3C3D5B8}" dt="2022-12-05T06:52:56.128" v="57" actId="478"/>
          <ac:picMkLst>
            <pc:docMk/>
            <pc:sldMk cId="3320434858" sldId="272"/>
            <ac:picMk id="5" creationId="{D9528D03-29A2-C473-6B57-135D188AFBD4}"/>
          </ac:picMkLst>
        </pc:picChg>
        <pc:picChg chg="add mod">
          <ac:chgData name="Riccardo Berta" userId="c8694f89-bba4-4576-b0a8-456619ca5a8c" providerId="ADAL" clId="{0F224E75-CFB0-994A-998D-4867A3C3D5B8}" dt="2022-12-05T06:54:05.992" v="92" actId="1038"/>
          <ac:picMkLst>
            <pc:docMk/>
            <pc:sldMk cId="3320434858" sldId="272"/>
            <ac:picMk id="6" creationId="{65AF9C4A-F188-66B6-407D-F7F6CC86AA32}"/>
          </ac:picMkLst>
        </pc:picChg>
        <pc:inkChg chg="add">
          <ac:chgData name="Riccardo Berta" userId="c8694f89-bba4-4576-b0a8-456619ca5a8c" providerId="ADAL" clId="{0F224E75-CFB0-994A-998D-4867A3C3D5B8}" dt="2022-12-05T09:02:20.005" v="93"/>
          <ac:inkMkLst>
            <pc:docMk/>
            <pc:sldMk cId="3320434858" sldId="272"/>
            <ac:inkMk id="3" creationId="{A21FA8B3-D5C9-BE6D-A093-05A69248EBB2}"/>
          </ac:inkMkLst>
        </pc:inkChg>
      </pc:sldChg>
      <pc:sldChg chg="addSp delSp modSp mod">
        <pc:chgData name="Riccardo Berta" userId="c8694f89-bba4-4576-b0a8-456619ca5a8c" providerId="ADAL" clId="{0F224E75-CFB0-994A-998D-4867A3C3D5B8}" dt="2022-12-05T06:52:59.303" v="58" actId="21"/>
        <pc:sldMkLst>
          <pc:docMk/>
          <pc:sldMk cId="1073505695" sldId="280"/>
        </pc:sldMkLst>
        <pc:spChg chg="mod">
          <ac:chgData name="Riccardo Berta" userId="c8694f89-bba4-4576-b0a8-456619ca5a8c" providerId="ADAL" clId="{0F224E75-CFB0-994A-998D-4867A3C3D5B8}" dt="2022-12-05T06:43:53.177" v="55" actId="20577"/>
          <ac:spMkLst>
            <pc:docMk/>
            <pc:sldMk cId="1073505695" sldId="28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0F224E75-CFB0-994A-998D-4867A3C3D5B8}" dt="2022-12-05T06:52:59.303" v="58" actId="21"/>
          <ac:picMkLst>
            <pc:docMk/>
            <pc:sldMk cId="1073505695" sldId="280"/>
            <ac:picMk id="3" creationId="{2C376B40-45B7-6F93-FAC1-3992CCC0BDA7}"/>
          </ac:picMkLst>
        </pc:picChg>
      </pc:sldChg>
      <pc:sldChg chg="modSp mod">
        <pc:chgData name="Riccardo Berta" userId="c8694f89-bba4-4576-b0a8-456619ca5a8c" providerId="ADAL" clId="{0F224E75-CFB0-994A-998D-4867A3C3D5B8}" dt="2022-11-30T07:11:21.827" v="3" actId="14"/>
        <pc:sldMkLst>
          <pc:docMk/>
          <pc:sldMk cId="4044708769" sldId="298"/>
        </pc:sldMkLst>
        <pc:spChg chg="mod">
          <ac:chgData name="Riccardo Berta" userId="c8694f89-bba4-4576-b0a8-456619ca5a8c" providerId="ADAL" clId="{0F224E75-CFB0-994A-998D-4867A3C3D5B8}" dt="2022-11-30T07:11:21.827" v="3" actId="14"/>
          <ac:spMkLst>
            <pc:docMk/>
            <pc:sldMk cId="4044708769" sldId="298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1-30T07:49:17.167" v="6" actId="20577"/>
        <pc:sldMkLst>
          <pc:docMk/>
          <pc:sldMk cId="3972952492" sldId="302"/>
        </pc:sldMkLst>
        <pc:spChg chg="mod">
          <ac:chgData name="Riccardo Berta" userId="c8694f89-bba4-4576-b0a8-456619ca5a8c" providerId="ADAL" clId="{0F224E75-CFB0-994A-998D-4867A3C3D5B8}" dt="2022-11-30T07:49:17.167" v="6" actId="20577"/>
          <ac:spMkLst>
            <pc:docMk/>
            <pc:sldMk cId="3972952492" sldId="302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2-05T06:35:31.722" v="37" actId="20577"/>
        <pc:sldMkLst>
          <pc:docMk/>
          <pc:sldMk cId="3441338737" sldId="313"/>
        </pc:sldMkLst>
        <pc:spChg chg="mod">
          <ac:chgData name="Riccardo Berta" userId="c8694f89-bba4-4576-b0a8-456619ca5a8c" providerId="ADAL" clId="{0F224E75-CFB0-994A-998D-4867A3C3D5B8}" dt="2022-12-05T06:35:31.722" v="37" actId="20577"/>
          <ac:spMkLst>
            <pc:docMk/>
            <pc:sldMk cId="3441338737" sldId="313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0F224E75-CFB0-994A-998D-4867A3C3D5B8}" dt="2022-12-05T06:37:43.625" v="54" actId="15"/>
        <pc:sldMkLst>
          <pc:docMk/>
          <pc:sldMk cId="2414582803" sldId="314"/>
        </pc:sldMkLst>
        <pc:spChg chg="mod">
          <ac:chgData name="Riccardo Berta" userId="c8694f89-bba4-4576-b0a8-456619ca5a8c" providerId="ADAL" clId="{0F224E75-CFB0-994A-998D-4867A3C3D5B8}" dt="2022-12-05T06:37:43.625" v="54" actId="15"/>
          <ac:spMkLst>
            <pc:docMk/>
            <pc:sldMk cId="2414582803" sldId="314"/>
            <ac:spMk id="84" creationId="{00000000-0000-0000-0000-000000000000}"/>
          </ac:spMkLst>
        </pc:spChg>
      </pc:sldChg>
    </pc:docChg>
  </pc:docChgLst>
  <pc:docChgLst>
    <pc:chgData name="Riccardo Berta" userId="c8694f89-bba4-4576-b0a8-456619ca5a8c" providerId="ADAL" clId="{4967B734-A465-2844-BA15-7FBACE49D2F8}"/>
    <pc:docChg chg="undo redo custSel addSld delSld modSld sldOrd">
      <pc:chgData name="Riccardo Berta" userId="c8694f89-bba4-4576-b0a8-456619ca5a8c" providerId="ADAL" clId="{4967B734-A465-2844-BA15-7FBACE49D2F8}" dt="2022-10-10T05:41:52.141" v="2700" actId="1036"/>
      <pc:docMkLst>
        <pc:docMk/>
      </pc:docMkLst>
      <pc:sldChg chg="modSp mod">
        <pc:chgData name="Riccardo Berta" userId="c8694f89-bba4-4576-b0a8-456619ca5a8c" providerId="ADAL" clId="{4967B734-A465-2844-BA15-7FBACE49D2F8}" dt="2022-10-04T09:21:06.296" v="1514" actId="790"/>
        <pc:sldMkLst>
          <pc:docMk/>
          <pc:sldMk cId="0" sldId="256"/>
        </pc:sldMkLst>
        <pc:spChg chg="mod">
          <ac:chgData name="Riccardo Berta" userId="c8694f89-bba4-4576-b0a8-456619ca5a8c" providerId="ADAL" clId="{4967B734-A465-2844-BA15-7FBACE49D2F8}" dt="2022-10-04T09:21:06.296" v="1514" actId="790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4967B734-A465-2844-BA15-7FBACE49D2F8}" dt="2022-10-05T05:37:06.487" v="2566" actId="20577"/>
        <pc:sldMkLst>
          <pc:docMk/>
          <pc:sldMk cId="0" sldId="257"/>
        </pc:sldMkLst>
        <pc:spChg chg="mod">
          <ac:chgData name="Riccardo Berta" userId="c8694f89-bba4-4576-b0a8-456619ca5a8c" providerId="ADAL" clId="{4967B734-A465-2844-BA15-7FBACE49D2F8}" dt="2022-10-04T06:59:58.583" v="222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7:06.487" v="2566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06:53:54.793" v="41" actId="478"/>
          <ac:picMkLst>
            <pc:docMk/>
            <pc:sldMk cId="0" sldId="257"/>
            <ac:picMk id="2" creationId="{1E81BD5B-9F1C-4180-0225-A6FA7F7521E2}"/>
          </ac:picMkLst>
        </pc:picChg>
      </pc:sldChg>
      <pc:sldChg chg="del">
        <pc:chgData name="Riccardo Berta" userId="c8694f89-bba4-4576-b0a8-456619ca5a8c" providerId="ADAL" clId="{4967B734-A465-2844-BA15-7FBACE49D2F8}" dt="2022-10-04T06:54:03.310" v="50" actId="2696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4967B734-A465-2844-BA15-7FBACE49D2F8}" dt="2022-10-04T06:54:03.809" v="51" actId="2696"/>
        <pc:sldMkLst>
          <pc:docMk/>
          <pc:sldMk cId="723946338" sldId="261"/>
        </pc:sldMkLst>
      </pc:sldChg>
      <pc:sldChg chg="modSp mod">
        <pc:chgData name="Riccardo Berta" userId="c8694f89-bba4-4576-b0a8-456619ca5a8c" providerId="ADAL" clId="{4967B734-A465-2844-BA15-7FBACE49D2F8}" dt="2022-10-04T09:53:48.313" v="2176" actId="1076"/>
        <pc:sldMkLst>
          <pc:docMk/>
          <pc:sldMk cId="0" sldId="264"/>
        </pc:sldMkLst>
        <pc:spChg chg="mod">
          <ac:chgData name="Riccardo Berta" userId="c8694f89-bba4-4576-b0a8-456619ca5a8c" providerId="ADAL" clId="{4967B734-A465-2844-BA15-7FBACE49D2F8}" dt="2022-10-04T09:53:48.313" v="2176" actId="1076"/>
          <ac:spMkLst>
            <pc:docMk/>
            <pc:sldMk cId="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4967B734-A465-2844-BA15-7FBACE49D2F8}" dt="2022-10-04T06:54:04.269" v="52" actId="2696"/>
        <pc:sldMkLst>
          <pc:docMk/>
          <pc:sldMk cId="2752186034" sldId="265"/>
        </pc:sldMkLst>
      </pc:sldChg>
      <pc:sldChg chg="addSp modSp add mod">
        <pc:chgData name="Riccardo Berta" userId="c8694f89-bba4-4576-b0a8-456619ca5a8c" providerId="ADAL" clId="{4967B734-A465-2844-BA15-7FBACE49D2F8}" dt="2022-10-05T05:38:43.218" v="2573" actId="20577"/>
        <pc:sldMkLst>
          <pc:docMk/>
          <pc:sldMk cId="4260925133" sldId="265"/>
        </pc:sldMkLst>
        <pc:spChg chg="mod">
          <ac:chgData name="Riccardo Berta" userId="c8694f89-bba4-4576-b0a8-456619ca5a8c" providerId="ADAL" clId="{4967B734-A465-2844-BA15-7FBACE49D2F8}" dt="2022-10-04T07:03:57.181" v="300" actId="20577"/>
          <ac:spMkLst>
            <pc:docMk/>
            <pc:sldMk cId="4260925133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8:43.218" v="2573" actId="20577"/>
          <ac:spMkLst>
            <pc:docMk/>
            <pc:sldMk cId="4260925133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7:04:48.519" v="307" actId="167"/>
          <ac:picMkLst>
            <pc:docMk/>
            <pc:sldMk cId="4260925133" sldId="265"/>
            <ac:picMk id="3" creationId="{674E15D2-3951-6F58-7582-C0EB4A615F1D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5T05:43:30.967" v="2628" actId="20577"/>
        <pc:sldMkLst>
          <pc:docMk/>
          <pc:sldMk cId="2074499598" sldId="266"/>
        </pc:sldMkLst>
        <pc:spChg chg="mod">
          <ac:chgData name="Riccardo Berta" userId="c8694f89-bba4-4576-b0a8-456619ca5a8c" providerId="ADAL" clId="{4967B734-A465-2844-BA15-7FBACE49D2F8}" dt="2022-10-04T08:27:30.224" v="813" actId="20577"/>
          <ac:spMkLst>
            <pc:docMk/>
            <pc:sldMk cId="2074499598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3:30.967" v="2628" actId="20577"/>
          <ac:spMkLst>
            <pc:docMk/>
            <pc:sldMk cId="2074499598" sldId="266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8:52.112" v="847" actId="478"/>
          <ac:picMkLst>
            <pc:docMk/>
            <pc:sldMk cId="2074499598" sldId="266"/>
            <ac:picMk id="3" creationId="{44D37D90-9379-A202-D5CB-57A361B7ED1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5T05:40:18.404" v="2582" actId="20577"/>
        <pc:sldMkLst>
          <pc:docMk/>
          <pc:sldMk cId="2259674710" sldId="267"/>
        </pc:sldMkLst>
        <pc:spChg chg="mod">
          <ac:chgData name="Riccardo Berta" userId="c8694f89-bba4-4576-b0a8-456619ca5a8c" providerId="ADAL" clId="{4967B734-A465-2844-BA15-7FBACE49D2F8}" dt="2022-10-04T07:10:58.043" v="468" actId="20577"/>
          <ac:spMkLst>
            <pc:docMk/>
            <pc:sldMk cId="2259674710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0:18.404" v="2582" actId="20577"/>
          <ac:spMkLst>
            <pc:docMk/>
            <pc:sldMk cId="2259674710" sldId="267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4967B734-A465-2844-BA15-7FBACE49D2F8}" dt="2022-10-04T07:10:46.067" v="451" actId="1076"/>
          <ac:grpSpMkLst>
            <pc:docMk/>
            <pc:sldMk cId="2259674710" sldId="267"/>
            <ac:grpSpMk id="8" creationId="{76E119E0-3152-62BD-BDB3-39042BF2F1A5}"/>
          </ac:grpSpMkLst>
        </pc:grpChg>
        <pc:grpChg chg="add mod">
          <ac:chgData name="Riccardo Berta" userId="c8694f89-bba4-4576-b0a8-456619ca5a8c" providerId="ADAL" clId="{4967B734-A465-2844-BA15-7FBACE49D2F8}" dt="2022-10-04T07:10:41.433" v="450" actId="1076"/>
          <ac:grpSpMkLst>
            <pc:docMk/>
            <pc:sldMk cId="2259674710" sldId="267"/>
            <ac:grpSpMk id="13" creationId="{06C159A0-B8B5-40E9-02ED-983116530DFD}"/>
          </ac:grpSpMkLst>
        </pc:grpChg>
        <pc:picChg chg="add del mod">
          <ac:chgData name="Riccardo Berta" userId="c8694f89-bba4-4576-b0a8-456619ca5a8c" providerId="ADAL" clId="{4967B734-A465-2844-BA15-7FBACE49D2F8}" dt="2022-10-04T07:09:16.200" v="426" actId="478"/>
          <ac:picMkLst>
            <pc:docMk/>
            <pc:sldMk cId="2259674710" sldId="267"/>
            <ac:picMk id="3" creationId="{2ABEDA67-0163-D4F3-A664-9064A870FA11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5" creationId="{32BFCBAB-B883-C97F-EB56-9BCA8EFD7C98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7" creationId="{40DBC67E-51C8-0100-997A-3D832D4D8980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0" creationId="{CE457A6C-F4AE-07DF-22FD-0203427E5E4D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2" creationId="{C697C6E3-A578-4BB5-2F96-37B0F860D0FA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1:03.314" v="615" actId="20577"/>
        <pc:sldMkLst>
          <pc:docMk/>
          <pc:sldMk cId="2756532613" sldId="268"/>
        </pc:sldMkLst>
        <pc:spChg chg="mod">
          <ac:chgData name="Riccardo Berta" userId="c8694f89-bba4-4576-b0a8-456619ca5a8c" providerId="ADAL" clId="{4967B734-A465-2844-BA15-7FBACE49D2F8}" dt="2022-10-04T08:19:34.413" v="566" actId="20577"/>
          <ac:spMkLst>
            <pc:docMk/>
            <pc:sldMk cId="2756532613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21:03.314" v="615" actId="20577"/>
          <ac:spMkLst>
            <pc:docMk/>
            <pc:sldMk cId="2756532613" sldId="26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0:02.584" v="570" actId="21"/>
          <ac:picMkLst>
            <pc:docMk/>
            <pc:sldMk cId="2756532613" sldId="268"/>
            <ac:picMk id="3" creationId="{98442946-176C-875C-17DD-8426B4357AF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2:30.428" v="629" actId="20577"/>
        <pc:sldMkLst>
          <pc:docMk/>
          <pc:sldMk cId="3950372499" sldId="269"/>
        </pc:sldMkLst>
        <pc:spChg chg="add del mod">
          <ac:chgData name="Riccardo Berta" userId="c8694f89-bba4-4576-b0a8-456619ca5a8c" providerId="ADAL" clId="{4967B734-A465-2844-BA15-7FBACE49D2F8}" dt="2022-10-04T08:21:20.713" v="620" actId="478"/>
          <ac:spMkLst>
            <pc:docMk/>
            <pc:sldMk cId="3950372499" sldId="269"/>
            <ac:spMk id="4" creationId="{39E4D033-B0C4-D65C-AF4F-60006E851E46}"/>
          </ac:spMkLst>
        </pc:spChg>
        <pc:spChg chg="mod">
          <ac:chgData name="Riccardo Berta" userId="c8694f89-bba4-4576-b0a8-456619ca5a8c" providerId="ADAL" clId="{4967B734-A465-2844-BA15-7FBACE49D2F8}" dt="2022-10-04T08:22:30.428" v="629" actId="20577"/>
          <ac:spMkLst>
            <pc:docMk/>
            <pc:sldMk cId="3950372499" sldId="269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1:12.185" v="617" actId="478"/>
          <ac:spMkLst>
            <pc:docMk/>
            <pc:sldMk cId="3950372499" sldId="269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4967B734-A465-2844-BA15-7FBACE49D2F8}" dt="2022-10-04T08:22:28.190" v="625" actId="1076"/>
          <ac:picMkLst>
            <pc:docMk/>
            <pc:sldMk cId="3950372499" sldId="269"/>
            <ac:picMk id="2" creationId="{DD7459EB-2FB9-EE3F-1B0C-BEEC31DF7753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30:10.946" v="871" actId="1076"/>
        <pc:sldMkLst>
          <pc:docMk/>
          <pc:sldMk cId="3668836689" sldId="270"/>
        </pc:sldMkLst>
        <pc:spChg chg="add del mod">
          <ac:chgData name="Riccardo Berta" userId="c8694f89-bba4-4576-b0a8-456619ca5a8c" providerId="ADAL" clId="{4967B734-A465-2844-BA15-7FBACE49D2F8}" dt="2022-10-04T08:28:59.088" v="849" actId="478"/>
          <ac:spMkLst>
            <pc:docMk/>
            <pc:sldMk cId="3668836689" sldId="270"/>
            <ac:spMk id="3" creationId="{ADD0BEAE-9DF8-C7CC-E5FD-45BD4BBED0AD}"/>
          </ac:spMkLst>
        </pc:spChg>
        <pc:spChg chg="mod">
          <ac:chgData name="Riccardo Berta" userId="c8694f89-bba4-4576-b0a8-456619ca5a8c" providerId="ADAL" clId="{4967B734-A465-2844-BA15-7FBACE49D2F8}" dt="2022-10-04T08:29:04.981" v="863" actId="20577"/>
          <ac:spMkLst>
            <pc:docMk/>
            <pc:sldMk cId="3668836689" sldId="270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8:56.705" v="848" actId="478"/>
          <ac:spMkLst>
            <pc:docMk/>
            <pc:sldMk cId="3668836689" sldId="270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8:30:10.946" v="871" actId="1076"/>
          <ac:picMkLst>
            <pc:docMk/>
            <pc:sldMk cId="3668836689" sldId="270"/>
            <ac:picMk id="4" creationId="{577B3EB2-1884-58A5-AA7F-C288CC12280D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33:08.776" v="912" actId="1076"/>
        <pc:sldMkLst>
          <pc:docMk/>
          <pc:sldMk cId="1894295752" sldId="271"/>
        </pc:sldMkLst>
        <pc:spChg chg="mod">
          <ac:chgData name="Riccardo Berta" userId="c8694f89-bba4-4576-b0a8-456619ca5a8c" providerId="ADAL" clId="{4967B734-A465-2844-BA15-7FBACE49D2F8}" dt="2022-10-04T08:30:25.791" v="874" actId="20577"/>
          <ac:spMkLst>
            <pc:docMk/>
            <pc:sldMk cId="1894295752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33:01.838" v="909" actId="1035"/>
          <ac:spMkLst>
            <pc:docMk/>
            <pc:sldMk cId="1894295752" sldId="27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3:08.776" v="912" actId="1076"/>
          <ac:picMkLst>
            <pc:docMk/>
            <pc:sldMk cId="1894295752" sldId="271"/>
            <ac:picMk id="3" creationId="{B5A2D85B-25EA-51CE-30EE-5FCC2A5BCEE7}"/>
          </ac:picMkLst>
        </pc:picChg>
      </pc:sldChg>
      <pc:sldChg chg="del">
        <pc:chgData name="Riccardo Berta" userId="c8694f89-bba4-4576-b0a8-456619ca5a8c" providerId="ADAL" clId="{4967B734-A465-2844-BA15-7FBACE49D2F8}" dt="2022-10-04T06:54:05.175" v="54" actId="2696"/>
        <pc:sldMkLst>
          <pc:docMk/>
          <pc:sldMk cId="1942012932" sldId="271"/>
        </pc:sldMkLst>
      </pc:sldChg>
      <pc:sldChg chg="addSp modSp add mod">
        <pc:chgData name="Riccardo Berta" userId="c8694f89-bba4-4576-b0a8-456619ca5a8c" providerId="ADAL" clId="{4967B734-A465-2844-BA15-7FBACE49D2F8}" dt="2022-10-05T05:45:21.155" v="2636" actId="20577"/>
        <pc:sldMkLst>
          <pc:docMk/>
          <pc:sldMk cId="732868139" sldId="272"/>
        </pc:sldMkLst>
        <pc:spChg chg="mod">
          <ac:chgData name="Riccardo Berta" userId="c8694f89-bba4-4576-b0a8-456619ca5a8c" providerId="ADAL" clId="{4967B734-A465-2844-BA15-7FBACE49D2F8}" dt="2022-10-04T08:33:38.186" v="939" actId="20577"/>
          <ac:spMkLst>
            <pc:docMk/>
            <pc:sldMk cId="732868139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5:21.155" v="2636" actId="20577"/>
          <ac:spMkLst>
            <pc:docMk/>
            <pc:sldMk cId="732868139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6:29.105" v="1008" actId="1076"/>
          <ac:picMkLst>
            <pc:docMk/>
            <pc:sldMk cId="732868139" sldId="272"/>
            <ac:picMk id="3" creationId="{06C364F7-5AEB-D00D-6586-D30FF7199764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54:59.469" v="1509" actId="20577"/>
        <pc:sldMkLst>
          <pc:docMk/>
          <pc:sldMk cId="3859598341" sldId="273"/>
        </pc:sldMkLst>
        <pc:spChg chg="add del">
          <ac:chgData name="Riccardo Berta" userId="c8694f89-bba4-4576-b0a8-456619ca5a8c" providerId="ADAL" clId="{4967B734-A465-2844-BA15-7FBACE49D2F8}" dt="2022-10-04T08:40:47.038" v="1073" actId="478"/>
          <ac:spMkLst>
            <pc:docMk/>
            <pc:sldMk cId="3859598341" sldId="273"/>
            <ac:spMk id="5" creationId="{4BD7BBB3-7BD1-8528-AAC5-76102E39DEBE}"/>
          </ac:spMkLst>
        </pc:spChg>
        <pc:spChg chg="mod">
          <ac:chgData name="Riccardo Berta" userId="c8694f89-bba4-4576-b0a8-456619ca5a8c" providerId="ADAL" clId="{4967B734-A465-2844-BA15-7FBACE49D2F8}" dt="2022-10-04T08:54:59.469" v="1509" actId="20577"/>
          <ac:spMkLst>
            <pc:docMk/>
            <pc:sldMk cId="385959834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0:37.924" v="1412" actId="113"/>
          <ac:spMkLst>
            <pc:docMk/>
            <pc:sldMk cId="3859598341" sldId="27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40:42.684" v="1072" actId="478"/>
          <ac:picMkLst>
            <pc:docMk/>
            <pc:sldMk cId="3859598341" sldId="273"/>
            <ac:picMk id="3" creationId="{20386706-AA10-6FE6-3018-AE4EEDC01050}"/>
          </ac:picMkLst>
        </pc:picChg>
        <pc:picChg chg="add mod">
          <ac:chgData name="Riccardo Berta" userId="c8694f89-bba4-4576-b0a8-456619ca5a8c" providerId="ADAL" clId="{4967B734-A465-2844-BA15-7FBACE49D2F8}" dt="2022-10-04T08:50:21.355" v="1410" actId="1076"/>
          <ac:picMkLst>
            <pc:docMk/>
            <pc:sldMk cId="3859598341" sldId="273"/>
            <ac:picMk id="7" creationId="{3AA9CA5E-B11C-5354-F133-CC2410A67F28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55:10.050" v="1510" actId="1076"/>
        <pc:sldMkLst>
          <pc:docMk/>
          <pc:sldMk cId="2213323745" sldId="274"/>
        </pc:sldMkLst>
        <pc:spChg chg="mod">
          <ac:chgData name="Riccardo Berta" userId="c8694f89-bba4-4576-b0a8-456619ca5a8c" providerId="ADAL" clId="{4967B734-A465-2844-BA15-7FBACE49D2F8}" dt="2022-10-04T08:54:47.815" v="1503" actId="20577"/>
          <ac:spMkLst>
            <pc:docMk/>
            <pc:sldMk cId="2213323745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4:36.556" v="1475" actId="5793"/>
          <ac:spMkLst>
            <pc:docMk/>
            <pc:sldMk cId="2213323745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55:10.050" v="1510" actId="1076"/>
          <ac:picMkLst>
            <pc:docMk/>
            <pc:sldMk cId="2213323745" sldId="274"/>
            <ac:picMk id="3" creationId="{DC8EA310-4CEB-F6CD-8EBA-90EBC000E7D0}"/>
          </ac:picMkLst>
        </pc:picChg>
      </pc:sldChg>
      <pc:sldChg chg="del">
        <pc:chgData name="Riccardo Berta" userId="c8694f89-bba4-4576-b0a8-456619ca5a8c" providerId="ADAL" clId="{4967B734-A465-2844-BA15-7FBACE49D2F8}" dt="2022-10-04T06:54:05.569" v="55" actId="2696"/>
        <pc:sldMkLst>
          <pc:docMk/>
          <pc:sldMk cId="2759966790" sldId="274"/>
        </pc:sldMkLst>
      </pc:sldChg>
      <pc:sldChg chg="addSp modSp add mod">
        <pc:chgData name="Riccardo Berta" userId="c8694f89-bba4-4576-b0a8-456619ca5a8c" providerId="ADAL" clId="{4967B734-A465-2844-BA15-7FBACE49D2F8}" dt="2022-10-10T05:36:43.547" v="2688" actId="20577"/>
        <pc:sldMkLst>
          <pc:docMk/>
          <pc:sldMk cId="303121765" sldId="275"/>
        </pc:sldMkLst>
        <pc:spChg chg="mod">
          <ac:chgData name="Riccardo Berta" userId="c8694f89-bba4-4576-b0a8-456619ca5a8c" providerId="ADAL" clId="{4967B734-A465-2844-BA15-7FBACE49D2F8}" dt="2022-10-04T08:56:19.042" v="1513"/>
          <ac:spMkLst>
            <pc:docMk/>
            <pc:sldMk cId="303121765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6:43.547" v="2688" actId="20577"/>
          <ac:spMkLst>
            <pc:docMk/>
            <pc:sldMk cId="303121765" sldId="27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29:01.183" v="1661" actId="1076"/>
          <ac:picMkLst>
            <pc:docMk/>
            <pc:sldMk cId="303121765" sldId="275"/>
            <ac:picMk id="3" creationId="{1558432E-BB9A-36EE-DEE9-411FA3BCAAC6}"/>
          </ac:picMkLst>
        </pc:picChg>
        <pc:picChg chg="add mod">
          <ac:chgData name="Riccardo Berta" userId="c8694f89-bba4-4576-b0a8-456619ca5a8c" providerId="ADAL" clId="{4967B734-A465-2844-BA15-7FBACE49D2F8}" dt="2022-10-04T09:29:10.609" v="1671" actId="1076"/>
          <ac:picMkLst>
            <pc:docMk/>
            <pc:sldMk cId="303121765" sldId="275"/>
            <ac:picMk id="5" creationId="{AFA7E6B6-E78E-79EF-CB15-0348F1C7B395}"/>
          </ac:picMkLst>
        </pc:picChg>
      </pc:sldChg>
      <pc:sldChg chg="del">
        <pc:chgData name="Riccardo Berta" userId="c8694f89-bba4-4576-b0a8-456619ca5a8c" providerId="ADAL" clId="{4967B734-A465-2844-BA15-7FBACE49D2F8}" dt="2022-10-04T06:54:06.082" v="56" actId="2696"/>
        <pc:sldMkLst>
          <pc:docMk/>
          <pc:sldMk cId="3965473342" sldId="275"/>
        </pc:sldMkLst>
      </pc:sldChg>
      <pc:sldChg chg="addSp modSp add mod">
        <pc:chgData name="Riccardo Berta" userId="c8694f89-bba4-4576-b0a8-456619ca5a8c" providerId="ADAL" clId="{4967B734-A465-2844-BA15-7FBACE49D2F8}" dt="2022-10-04T09:35:09.338" v="1844" actId="113"/>
        <pc:sldMkLst>
          <pc:docMk/>
          <pc:sldMk cId="2020526202" sldId="276"/>
        </pc:sldMkLst>
        <pc:spChg chg="mod">
          <ac:chgData name="Riccardo Berta" userId="c8694f89-bba4-4576-b0a8-456619ca5a8c" providerId="ADAL" clId="{4967B734-A465-2844-BA15-7FBACE49D2F8}" dt="2022-10-04T09:29:30.015" v="1699" actId="20577"/>
          <ac:spMkLst>
            <pc:docMk/>
            <pc:sldMk cId="2020526202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35:09.338" v="1844" actId="113"/>
          <ac:spMkLst>
            <pc:docMk/>
            <pc:sldMk cId="2020526202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4:22.336" v="1806" actId="1076"/>
          <ac:picMkLst>
            <pc:docMk/>
            <pc:sldMk cId="2020526202" sldId="276"/>
            <ac:picMk id="3" creationId="{88ECFE04-FF14-52F4-A978-DE862D655546}"/>
          </ac:picMkLst>
        </pc:picChg>
      </pc:sldChg>
      <pc:sldChg chg="del">
        <pc:chgData name="Riccardo Berta" userId="c8694f89-bba4-4576-b0a8-456619ca5a8c" providerId="ADAL" clId="{4967B734-A465-2844-BA15-7FBACE49D2F8}" dt="2022-10-04T06:54:06.650" v="57" actId="2696"/>
        <pc:sldMkLst>
          <pc:docMk/>
          <pc:sldMk cId="3364334937" sldId="276"/>
        </pc:sldMkLst>
      </pc:sldChg>
      <pc:sldChg chg="del">
        <pc:chgData name="Riccardo Berta" userId="c8694f89-bba4-4576-b0a8-456619ca5a8c" providerId="ADAL" clId="{4967B734-A465-2844-BA15-7FBACE49D2F8}" dt="2022-10-04T06:54:07.117" v="58" actId="2696"/>
        <pc:sldMkLst>
          <pc:docMk/>
          <pc:sldMk cId="2920432797" sldId="277"/>
        </pc:sldMkLst>
      </pc:sldChg>
      <pc:sldChg chg="addSp modSp add mod">
        <pc:chgData name="Riccardo Berta" userId="c8694f89-bba4-4576-b0a8-456619ca5a8c" providerId="ADAL" clId="{4967B734-A465-2844-BA15-7FBACE49D2F8}" dt="2022-10-10T05:38:42.742" v="2693" actId="20577"/>
        <pc:sldMkLst>
          <pc:docMk/>
          <pc:sldMk cId="3156887330" sldId="277"/>
        </pc:sldMkLst>
        <pc:spChg chg="mod">
          <ac:chgData name="Riccardo Berta" userId="c8694f89-bba4-4576-b0a8-456619ca5a8c" providerId="ADAL" clId="{4967B734-A465-2844-BA15-7FBACE49D2F8}" dt="2022-10-04T09:34:47.105" v="1828" actId="20577"/>
          <ac:spMkLst>
            <pc:docMk/>
            <pc:sldMk cId="3156887330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8:42.742" v="2693" actId="20577"/>
          <ac:spMkLst>
            <pc:docMk/>
            <pc:sldMk cId="3156887330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9:19.764" v="1943" actId="1076"/>
          <ac:picMkLst>
            <pc:docMk/>
            <pc:sldMk cId="3156887330" sldId="277"/>
            <ac:picMk id="3" creationId="{EC767993-3E78-5F54-36E2-E40875AD49A1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9:50:43.485" v="2061" actId="1076"/>
        <pc:sldMkLst>
          <pc:docMk/>
          <pc:sldMk cId="1586284290" sldId="278"/>
        </pc:sldMkLst>
        <pc:spChg chg="mod">
          <ac:chgData name="Riccardo Berta" userId="c8694f89-bba4-4576-b0a8-456619ca5a8c" providerId="ADAL" clId="{4967B734-A465-2844-BA15-7FBACE49D2F8}" dt="2022-10-04T09:39:46.696" v="1972" actId="20577"/>
          <ac:spMkLst>
            <pc:docMk/>
            <pc:sldMk cId="1586284290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0:25.842" v="2059" actId="20577"/>
          <ac:spMkLst>
            <pc:docMk/>
            <pc:sldMk cId="1586284290" sldId="278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9:48:54.619" v="2028" actId="1076"/>
          <ac:picMkLst>
            <pc:docMk/>
            <pc:sldMk cId="1586284290" sldId="278"/>
            <ac:picMk id="3" creationId="{EC904396-95B0-3596-C30B-F4DAD67A93A0}"/>
          </ac:picMkLst>
        </pc:picChg>
        <pc:picChg chg="add mod">
          <ac:chgData name="Riccardo Berta" userId="c8694f89-bba4-4576-b0a8-456619ca5a8c" providerId="ADAL" clId="{4967B734-A465-2844-BA15-7FBACE49D2F8}" dt="2022-10-04T09:50:43.485" v="2061" actId="1076"/>
          <ac:picMkLst>
            <pc:docMk/>
            <pc:sldMk cId="1586284290" sldId="278"/>
            <ac:picMk id="5" creationId="{F263AB65-02BC-B30C-60E2-24FB398F2F09}"/>
          </ac:picMkLst>
        </pc:picChg>
      </pc:sldChg>
      <pc:sldChg chg="del">
        <pc:chgData name="Riccardo Berta" userId="c8694f89-bba4-4576-b0a8-456619ca5a8c" providerId="ADAL" clId="{4967B734-A465-2844-BA15-7FBACE49D2F8}" dt="2022-10-04T06:54:07.594" v="59" actId="2696"/>
        <pc:sldMkLst>
          <pc:docMk/>
          <pc:sldMk cId="3024273348" sldId="278"/>
        </pc:sldMkLst>
      </pc:sldChg>
      <pc:sldChg chg="del">
        <pc:chgData name="Riccardo Berta" userId="c8694f89-bba4-4576-b0a8-456619ca5a8c" providerId="ADAL" clId="{4967B734-A465-2844-BA15-7FBACE49D2F8}" dt="2022-10-04T06:54:08.017" v="60" actId="2696"/>
        <pc:sldMkLst>
          <pc:docMk/>
          <pc:sldMk cId="2505677359" sldId="279"/>
        </pc:sldMkLst>
      </pc:sldChg>
      <pc:sldChg chg="modSp add mod">
        <pc:chgData name="Riccardo Berta" userId="c8694f89-bba4-4576-b0a8-456619ca5a8c" providerId="ADAL" clId="{4967B734-A465-2844-BA15-7FBACE49D2F8}" dt="2022-10-04T09:56:29.719" v="2268" actId="404"/>
        <pc:sldMkLst>
          <pc:docMk/>
          <pc:sldMk cId="2677523252" sldId="279"/>
        </pc:sldMkLst>
        <pc:spChg chg="mod">
          <ac:chgData name="Riccardo Berta" userId="c8694f89-bba4-4576-b0a8-456619ca5a8c" providerId="ADAL" clId="{4967B734-A465-2844-BA15-7FBACE49D2F8}" dt="2022-10-04T09:51:16.166" v="2076" actId="20577"/>
          <ac:spMkLst>
            <pc:docMk/>
            <pc:sldMk cId="2677523252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6:29.719" v="2268" actId="404"/>
          <ac:spMkLst>
            <pc:docMk/>
            <pc:sldMk cId="2677523252" sldId="279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967B734-A465-2844-BA15-7FBACE49D2F8}" dt="2022-10-10T05:41:52.141" v="2700" actId="1036"/>
        <pc:sldMkLst>
          <pc:docMk/>
          <pc:sldMk cId="635836889" sldId="280"/>
        </pc:sldMkLst>
        <pc:spChg chg="add del mod">
          <ac:chgData name="Riccardo Berta" userId="c8694f89-bba4-4576-b0a8-456619ca5a8c" providerId="ADAL" clId="{4967B734-A465-2844-BA15-7FBACE49D2F8}" dt="2022-10-04T10:06:24.142" v="2388"/>
          <ac:spMkLst>
            <pc:docMk/>
            <pc:sldMk cId="635836889" sldId="280"/>
            <ac:spMk id="4" creationId="{CD5234B4-8570-26AF-D55A-23B29365C2EC}"/>
          </ac:spMkLst>
        </pc:spChg>
        <pc:spChg chg="mod">
          <ac:chgData name="Riccardo Berta" userId="c8694f89-bba4-4576-b0a8-456619ca5a8c" providerId="ADAL" clId="{4967B734-A465-2844-BA15-7FBACE49D2F8}" dt="2022-10-04T10:04:00.493" v="2348" actId="20577"/>
          <ac:spMkLst>
            <pc:docMk/>
            <pc:sldMk cId="635836889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41:42.757" v="2695" actId="20577"/>
          <ac:spMkLst>
            <pc:docMk/>
            <pc:sldMk cId="635836889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10T05:41:52.141" v="2700" actId="1036"/>
          <ac:picMkLst>
            <pc:docMk/>
            <pc:sldMk cId="635836889" sldId="280"/>
            <ac:picMk id="3" creationId="{9D698964-6810-0A38-210E-1AC551FB61ED}"/>
          </ac:picMkLst>
        </pc:picChg>
      </pc:sldChg>
      <pc:sldChg chg="del">
        <pc:chgData name="Riccardo Berta" userId="c8694f89-bba4-4576-b0a8-456619ca5a8c" providerId="ADAL" clId="{4967B734-A465-2844-BA15-7FBACE49D2F8}" dt="2022-10-04T06:54:08.481" v="61" actId="2696"/>
        <pc:sldMkLst>
          <pc:docMk/>
          <pc:sldMk cId="3525330065" sldId="280"/>
        </pc:sldMkLst>
      </pc:sldChg>
      <pc:sldChg chg="del">
        <pc:chgData name="Riccardo Berta" userId="c8694f89-bba4-4576-b0a8-456619ca5a8c" providerId="ADAL" clId="{4967B734-A465-2844-BA15-7FBACE49D2F8}" dt="2022-10-04T06:54:08.911" v="62" actId="2696"/>
        <pc:sldMkLst>
          <pc:docMk/>
          <pc:sldMk cId="349541788" sldId="281"/>
        </pc:sldMkLst>
      </pc:sldChg>
      <pc:sldChg chg="addSp modSp add mod">
        <pc:chgData name="Riccardo Berta" userId="c8694f89-bba4-4576-b0a8-456619ca5a8c" providerId="ADAL" clId="{4967B734-A465-2844-BA15-7FBACE49D2F8}" dt="2022-10-04T10:06:15.809" v="2385" actId="1076"/>
        <pc:sldMkLst>
          <pc:docMk/>
          <pc:sldMk cId="2288803032" sldId="281"/>
        </pc:sldMkLst>
        <pc:spChg chg="mod">
          <ac:chgData name="Riccardo Berta" userId="c8694f89-bba4-4576-b0a8-456619ca5a8c" providerId="ADAL" clId="{4967B734-A465-2844-BA15-7FBACE49D2F8}" dt="2022-10-04T10:04:07.647" v="2351" actId="20577"/>
          <ac:spMkLst>
            <pc:docMk/>
            <pc:sldMk cId="2288803032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6:05.744" v="2382" actId="113"/>
          <ac:spMkLst>
            <pc:docMk/>
            <pc:sldMk cId="2288803032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06:15.809" v="2385" actId="1076"/>
          <ac:picMkLst>
            <pc:docMk/>
            <pc:sldMk cId="2288803032" sldId="281"/>
            <ac:picMk id="3" creationId="{54E22ADE-C1D5-4C60-42F1-3C4C79C16916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10:16:31.835" v="2463" actId="20577"/>
        <pc:sldMkLst>
          <pc:docMk/>
          <pc:sldMk cId="663506827" sldId="282"/>
        </pc:sldMkLst>
        <pc:spChg chg="mod">
          <ac:chgData name="Riccardo Berta" userId="c8694f89-bba4-4576-b0a8-456619ca5a8c" providerId="ADAL" clId="{4967B734-A465-2844-BA15-7FBACE49D2F8}" dt="2022-10-04T10:16:31.835" v="2463" actId="20577"/>
          <ac:spMkLst>
            <pc:docMk/>
            <pc:sldMk cId="663506827" sldId="28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7:50.041" v="2416" actId="1076"/>
          <ac:spMkLst>
            <pc:docMk/>
            <pc:sldMk cId="663506827" sldId="282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10:06:28.259" v="2391" actId="478"/>
          <ac:picMkLst>
            <pc:docMk/>
            <pc:sldMk cId="663506827" sldId="282"/>
            <ac:picMk id="3" creationId="{54E22ADE-C1D5-4C60-42F1-3C4C79C16916}"/>
          </ac:picMkLst>
        </pc:picChg>
        <pc:picChg chg="add mod">
          <ac:chgData name="Riccardo Berta" userId="c8694f89-bba4-4576-b0a8-456619ca5a8c" providerId="ADAL" clId="{4967B734-A465-2844-BA15-7FBACE49D2F8}" dt="2022-10-04T10:07:56.607" v="2418" actId="1076"/>
          <ac:picMkLst>
            <pc:docMk/>
            <pc:sldMk cId="663506827" sldId="282"/>
            <ac:picMk id="4" creationId="{CB17357D-3BA1-B6CF-F4B0-06F6D3C3026E}"/>
          </ac:picMkLst>
        </pc:picChg>
      </pc:sldChg>
      <pc:sldChg chg="del">
        <pc:chgData name="Riccardo Berta" userId="c8694f89-bba4-4576-b0a8-456619ca5a8c" providerId="ADAL" clId="{4967B734-A465-2844-BA15-7FBACE49D2F8}" dt="2022-10-04T06:54:09.464" v="63" actId="2696"/>
        <pc:sldMkLst>
          <pc:docMk/>
          <pc:sldMk cId="2584172506" sldId="282"/>
        </pc:sldMkLst>
      </pc:sldChg>
      <pc:sldChg chg="addSp delSp modSp add mod">
        <pc:chgData name="Riccardo Berta" userId="c8694f89-bba4-4576-b0a8-456619ca5a8c" providerId="ADAL" clId="{4967B734-A465-2844-BA15-7FBACE49D2F8}" dt="2022-10-04T10:17:39.088" v="2550" actId="20577"/>
        <pc:sldMkLst>
          <pc:docMk/>
          <pc:sldMk cId="2423864326" sldId="283"/>
        </pc:sldMkLst>
        <pc:spChg chg="mod">
          <ac:chgData name="Riccardo Berta" userId="c8694f89-bba4-4576-b0a8-456619ca5a8c" providerId="ADAL" clId="{4967B734-A465-2844-BA15-7FBACE49D2F8}" dt="2022-10-04T10:16:35.426" v="2465" actId="20577"/>
          <ac:spMkLst>
            <pc:docMk/>
            <pc:sldMk cId="2423864326" sldId="28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7:39.088" v="2550" actId="20577"/>
          <ac:spMkLst>
            <pc:docMk/>
            <pc:sldMk cId="2423864326" sldId="28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40.395" v="2467" actId="1076"/>
          <ac:picMkLst>
            <pc:docMk/>
            <pc:sldMk cId="2423864326" sldId="283"/>
            <ac:picMk id="3" creationId="{A9220B9F-26DE-F97C-B182-0C5B8ACF52A6}"/>
          </ac:picMkLst>
        </pc:picChg>
        <pc:picChg chg="del">
          <ac:chgData name="Riccardo Berta" userId="c8694f89-bba4-4576-b0a8-456619ca5a8c" providerId="ADAL" clId="{4967B734-A465-2844-BA15-7FBACE49D2F8}" dt="2022-10-04T10:08:28.635" v="2424" actId="478"/>
          <ac:picMkLst>
            <pc:docMk/>
            <pc:sldMk cId="2423864326" sldId="283"/>
            <ac:picMk id="4" creationId="{CB17357D-3BA1-B6CF-F4B0-06F6D3C3026E}"/>
          </ac:picMkLst>
        </pc:picChg>
        <pc:picChg chg="add del mod">
          <ac:chgData name="Riccardo Berta" userId="c8694f89-bba4-4576-b0a8-456619ca5a8c" providerId="ADAL" clId="{4967B734-A465-2844-BA15-7FBACE49D2F8}" dt="2022-10-04T10:15:22.510" v="2440" actId="21"/>
          <ac:picMkLst>
            <pc:docMk/>
            <pc:sldMk cId="2423864326" sldId="283"/>
            <ac:picMk id="6" creationId="{47EEA959-CD75-423F-FF11-1B537B275B90}"/>
          </ac:picMkLst>
        </pc:picChg>
      </pc:sldChg>
      <pc:sldChg chg="del">
        <pc:chgData name="Riccardo Berta" userId="c8694f89-bba4-4576-b0a8-456619ca5a8c" providerId="ADAL" clId="{4967B734-A465-2844-BA15-7FBACE49D2F8}" dt="2022-10-04T06:54:09.892" v="64" actId="2696"/>
        <pc:sldMkLst>
          <pc:docMk/>
          <pc:sldMk cId="2548826204" sldId="283"/>
        </pc:sldMkLst>
      </pc:sldChg>
      <pc:sldChg chg="add del">
        <pc:chgData name="Riccardo Berta" userId="c8694f89-bba4-4576-b0a8-456619ca5a8c" providerId="ADAL" clId="{4967B734-A465-2844-BA15-7FBACE49D2F8}" dt="2022-10-04T10:14:48.405" v="2429"/>
        <pc:sldMkLst>
          <pc:docMk/>
          <pc:sldMk cId="196183857" sldId="284"/>
        </pc:sldMkLst>
      </pc:sldChg>
      <pc:sldChg chg="addSp delSp modSp add mod">
        <pc:chgData name="Riccardo Berta" userId="c8694f89-bba4-4576-b0a8-456619ca5a8c" providerId="ADAL" clId="{4967B734-A465-2844-BA15-7FBACE49D2F8}" dt="2022-10-04T10:16:23.053" v="2461" actId="1076"/>
        <pc:sldMkLst>
          <pc:docMk/>
          <pc:sldMk cId="852930802" sldId="284"/>
        </pc:sldMkLst>
        <pc:spChg chg="mod">
          <ac:chgData name="Riccardo Berta" userId="c8694f89-bba4-4576-b0a8-456619ca5a8c" providerId="ADAL" clId="{4967B734-A465-2844-BA15-7FBACE49D2F8}" dt="2022-10-04T10:15:10.060" v="2434" actId="20577"/>
          <ac:spMkLst>
            <pc:docMk/>
            <pc:sldMk cId="852930802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6:02.996" v="2458" actId="20577"/>
          <ac:spMkLst>
            <pc:docMk/>
            <pc:sldMk cId="852930802" sldId="28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23.053" v="2461" actId="1076"/>
          <ac:picMkLst>
            <pc:docMk/>
            <pc:sldMk cId="852930802" sldId="284"/>
            <ac:picMk id="2" creationId="{DF568B29-4E99-A3CF-2B9A-96B190172962}"/>
          </ac:picMkLst>
        </pc:picChg>
        <pc:picChg chg="del">
          <ac:chgData name="Riccardo Berta" userId="c8694f89-bba4-4576-b0a8-456619ca5a8c" providerId="ADAL" clId="{4967B734-A465-2844-BA15-7FBACE49D2F8}" dt="2022-10-04T10:15:11.873" v="2435" actId="478"/>
          <ac:picMkLst>
            <pc:docMk/>
            <pc:sldMk cId="852930802" sldId="284"/>
            <ac:picMk id="3" creationId="{54E22ADE-C1D5-4C60-42F1-3C4C79C16916}"/>
          </ac:picMkLst>
        </pc:picChg>
      </pc:sldChg>
      <pc:sldChg chg="del">
        <pc:chgData name="Riccardo Berta" userId="c8694f89-bba4-4576-b0a8-456619ca5a8c" providerId="ADAL" clId="{4967B734-A465-2844-BA15-7FBACE49D2F8}" dt="2022-10-04T06:54:10.321" v="65" actId="2696"/>
        <pc:sldMkLst>
          <pc:docMk/>
          <pc:sldMk cId="3494619461" sldId="284"/>
        </pc:sldMkLst>
      </pc:sldChg>
      <pc:sldChg chg="del">
        <pc:chgData name="Riccardo Berta" userId="c8694f89-bba4-4576-b0a8-456619ca5a8c" providerId="ADAL" clId="{4967B734-A465-2844-BA15-7FBACE49D2F8}" dt="2022-10-04T06:54:10.985" v="66" actId="2696"/>
        <pc:sldMkLst>
          <pc:docMk/>
          <pc:sldMk cId="3458162749" sldId="285"/>
        </pc:sldMkLst>
      </pc:sldChg>
      <pc:sldChg chg="del">
        <pc:chgData name="Riccardo Berta" userId="c8694f89-bba4-4576-b0a8-456619ca5a8c" providerId="ADAL" clId="{4967B734-A465-2844-BA15-7FBACE49D2F8}" dt="2022-10-04T06:54:13.372" v="69" actId="2696"/>
        <pc:sldMkLst>
          <pc:docMk/>
          <pc:sldMk cId="3186725423" sldId="286"/>
        </pc:sldMkLst>
      </pc:sldChg>
      <pc:sldChg chg="del">
        <pc:chgData name="Riccardo Berta" userId="c8694f89-bba4-4576-b0a8-456619ca5a8c" providerId="ADAL" clId="{4967B734-A465-2844-BA15-7FBACE49D2F8}" dt="2022-10-04T06:54:04.705" v="53" actId="2696"/>
        <pc:sldMkLst>
          <pc:docMk/>
          <pc:sldMk cId="1166550415" sldId="288"/>
        </pc:sldMkLst>
      </pc:sldChg>
      <pc:sldChg chg="del">
        <pc:chgData name="Riccardo Berta" userId="c8694f89-bba4-4576-b0a8-456619ca5a8c" providerId="ADAL" clId="{4967B734-A465-2844-BA15-7FBACE49D2F8}" dt="2022-10-04T06:54:12.030" v="67" actId="2696"/>
        <pc:sldMkLst>
          <pc:docMk/>
          <pc:sldMk cId="0" sldId="344"/>
        </pc:sldMkLst>
      </pc:sldChg>
      <pc:sldChg chg="del">
        <pc:chgData name="Riccardo Berta" userId="c8694f89-bba4-4576-b0a8-456619ca5a8c" providerId="ADAL" clId="{4967B734-A465-2844-BA15-7FBACE49D2F8}" dt="2022-10-04T06:54:12.601" v="68" actId="2696"/>
        <pc:sldMkLst>
          <pc:docMk/>
          <pc:sldMk cId="615642029" sldId="403"/>
        </pc:sldMkLst>
      </pc:sldChg>
      <pc:sldMasterChg chg="delSldLayout">
        <pc:chgData name="Riccardo Berta" userId="c8694f89-bba4-4576-b0a8-456619ca5a8c" providerId="ADAL" clId="{4967B734-A465-2844-BA15-7FBACE49D2F8}" dt="2022-10-04T06:54:12.601" v="68" actId="2696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4967B734-A465-2844-BA15-7FBACE49D2F8}" dt="2022-10-04T06:54:12.601" v="68" actId="2696"/>
          <pc:sldLayoutMkLst>
            <pc:docMk/>
            <pc:sldMasterMk cId="0" sldId="2147483659"/>
            <pc:sldLayoutMk cId="2937273629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76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94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46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52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4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429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90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4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55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3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761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15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077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286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779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256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6454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92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2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8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04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298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66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39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Policy</a:t>
            </a:r>
            <a:br>
              <a:rPr lang="en-GB" dirty="0"/>
            </a:br>
            <a:r>
              <a:rPr lang="en-GB" dirty="0"/>
              <a:t>Improvement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On-policy and Off-policy learning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 SARSA and MC agent learns the same policy used for generating experience</a:t>
            </a:r>
          </a:p>
          <a:p>
            <a:pPr lvl="1"/>
            <a:r>
              <a:rPr lang="en-GB" sz="1600" b="1" dirty="0"/>
              <a:t>on-policy learning</a:t>
            </a:r>
          </a:p>
          <a:p>
            <a:pPr lvl="1"/>
            <a:r>
              <a:rPr lang="en-GB" sz="1600" dirty="0"/>
              <a:t>it is excellent: we learn from our own mistakes </a:t>
            </a:r>
          </a:p>
          <a:p>
            <a:r>
              <a:rPr lang="en-GB" sz="1800" dirty="0"/>
              <a:t>But we learn from our own current mistakes only</a:t>
            </a:r>
          </a:p>
          <a:p>
            <a:pPr lvl="1"/>
            <a:r>
              <a:rPr lang="en-GB" sz="1600" dirty="0"/>
              <a:t>what if we want to learn from our own previous mistakes? </a:t>
            </a:r>
          </a:p>
          <a:p>
            <a:pPr lvl="1"/>
            <a:r>
              <a:rPr lang="en-GB" sz="1600" dirty="0"/>
              <a:t>what if we want to learn from the mistakes of others? </a:t>
            </a:r>
          </a:p>
          <a:p>
            <a:r>
              <a:rPr lang="en-GB" sz="1800" b="1" dirty="0"/>
              <a:t>Off-policy learning</a:t>
            </a:r>
            <a:r>
              <a:rPr lang="en-GB" sz="1800" dirty="0"/>
              <a:t> </a:t>
            </a:r>
          </a:p>
          <a:p>
            <a:pPr lvl="1"/>
            <a:r>
              <a:rPr lang="en-GB" sz="1600" dirty="0"/>
              <a:t>sort of "learning from others”</a:t>
            </a:r>
          </a:p>
          <a:p>
            <a:pPr lvl="1"/>
            <a:r>
              <a:rPr lang="en-GB" sz="1600" dirty="0"/>
              <a:t>agent learns a </a:t>
            </a:r>
            <a:r>
              <a:rPr lang="en-GB" sz="1600" b="1" dirty="0"/>
              <a:t>different</a:t>
            </a:r>
            <a:r>
              <a:rPr lang="en-GB" sz="1600" dirty="0"/>
              <a:t> policy from the one used to generate experiences</a:t>
            </a:r>
          </a:p>
          <a:p>
            <a:pPr lvl="1"/>
            <a:endParaRPr lang="en-GB" sz="100" dirty="0"/>
          </a:p>
          <a:p>
            <a:r>
              <a:rPr lang="en-GB" sz="1800" dirty="0"/>
              <a:t>There are two policies: </a:t>
            </a:r>
          </a:p>
          <a:p>
            <a:pPr lvl="1"/>
            <a:r>
              <a:rPr lang="en-GB" sz="1600" b="1" dirty="0"/>
              <a:t>behaviour policy </a:t>
            </a:r>
            <a:r>
              <a:rPr lang="en-GB" sz="1600" dirty="0"/>
              <a:t>used to generate experiences</a:t>
            </a:r>
          </a:p>
          <a:p>
            <a:pPr lvl="1"/>
            <a:r>
              <a:rPr lang="en-GB" sz="1600" b="1" dirty="0"/>
              <a:t>target policy</a:t>
            </a:r>
            <a:r>
              <a:rPr lang="en-GB" sz="1600" dirty="0"/>
              <a:t>,</a:t>
            </a:r>
            <a:r>
              <a:rPr lang="en-GB" sz="1600" b="1" dirty="0"/>
              <a:t> </a:t>
            </a:r>
            <a:r>
              <a:rPr lang="en-GB" sz="1600" dirty="0"/>
              <a:t>the policy we’re learning about</a:t>
            </a:r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9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Q-Learning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69743"/>
            <a:ext cx="8520600" cy="5367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Q-learning is similar to SARSA, but with a off-policy approach </a:t>
            </a:r>
          </a:p>
          <a:p>
            <a:pPr lvl="1"/>
            <a:r>
              <a:rPr lang="en-GB" sz="1600" dirty="0"/>
              <a:t>SARSA uses the action taken in the next state to calculate the target</a:t>
            </a:r>
          </a:p>
          <a:p>
            <a:pPr lvl="1"/>
            <a:endParaRPr lang="en-GB" sz="1000" dirty="0"/>
          </a:p>
          <a:p>
            <a:pPr lvl="1"/>
            <a:r>
              <a:rPr lang="en-GB" sz="1600" dirty="0"/>
              <a:t>Q-learning uses the action with the maximum estimated value in the next state, despite the action taken</a:t>
            </a:r>
          </a:p>
          <a:p>
            <a:pPr marL="120650" lvl="0" indent="0">
              <a:buNone/>
            </a:pPr>
            <a:endParaRPr lang="en-GB" sz="2000" dirty="0"/>
          </a:p>
          <a:p>
            <a:r>
              <a:rPr lang="en-GB" sz="1800" dirty="0"/>
              <a:t>See “q-</a:t>
            </a:r>
            <a:r>
              <a:rPr lang="en-GB" sz="1800" dirty="0" err="1"/>
              <a:t>learning.ipynb</a:t>
            </a:r>
            <a:r>
              <a:rPr lang="en-GB" sz="1800" dirty="0"/>
              <a:t>”</a:t>
            </a:r>
          </a:p>
          <a:p>
            <a:pPr lvl="1"/>
            <a:r>
              <a:rPr lang="en-GB" sz="1600" dirty="0"/>
              <a:t>see how faster the estimates track the true values</a:t>
            </a:r>
          </a:p>
          <a:p>
            <a:pPr lvl="1"/>
            <a:r>
              <a:rPr lang="en-GB" sz="1600" dirty="0"/>
              <a:t>however the estimates are higher and jump around aggressively</a:t>
            </a:r>
          </a:p>
          <a:p>
            <a:r>
              <a:rPr lang="en-GB" sz="1800" dirty="0"/>
              <a:t>It often overestimates the value function</a:t>
            </a:r>
          </a:p>
          <a:p>
            <a:pPr lvl="1"/>
            <a:r>
              <a:rPr lang="en-GB" sz="1600" dirty="0"/>
              <a:t>it uses maximum over estimates as an estimate of the maximum</a:t>
            </a:r>
          </a:p>
          <a:p>
            <a:pPr lvl="1"/>
            <a:r>
              <a:rPr lang="en-GB" sz="1600" dirty="0"/>
              <a:t>imagine a function whose actual values are all zeros, but the estimates have bias (0.11, 0.65, –0.44, –0.26, and so on)</a:t>
            </a:r>
          </a:p>
          <a:p>
            <a:pPr lvl="1"/>
            <a:r>
              <a:rPr lang="en-GB" sz="1600" dirty="0"/>
              <a:t>we know the maximum is zero, but the maximum over the estimates is 0.65</a:t>
            </a:r>
          </a:p>
          <a:p>
            <a:pPr lvl="2"/>
            <a:r>
              <a:rPr lang="en-GB" sz="1500" b="1" dirty="0"/>
              <a:t>maximization bias</a:t>
            </a:r>
            <a:endParaRPr lang="en-GB" sz="1500" dirty="0"/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CDEE5A1-A354-FE4F-75B1-84C7E212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314" y="2718279"/>
            <a:ext cx="5999294" cy="49698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A3667F6-0170-80E6-FB2A-3C75C682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24" y="1786278"/>
            <a:ext cx="612895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0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Q-Learning (2)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A141A6-7934-20D1-BCA0-9B3E54E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3" y="1140399"/>
            <a:ext cx="8754046" cy="51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78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Double Q-Learning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One way of dealing with maximization bias is to </a:t>
            </a:r>
            <a:r>
              <a:rPr lang="en-GB" sz="1800" b="1" dirty="0"/>
              <a:t>maintain two Q-value functions</a:t>
            </a:r>
          </a:p>
          <a:p>
            <a:pPr lvl="1"/>
            <a:r>
              <a:rPr lang="en-GB" sz="1600" dirty="0"/>
              <a:t>𝑄</a:t>
            </a:r>
            <a:r>
              <a:rPr lang="en-GB" sz="1600" baseline="-25000" dirty="0"/>
              <a:t>𝐴</a:t>
            </a:r>
            <a:r>
              <a:rPr lang="en-GB" sz="1600" dirty="0"/>
              <a:t> and 𝑄</a:t>
            </a:r>
            <a:r>
              <a:rPr lang="en-GB" sz="1600" baseline="-25000" dirty="0"/>
              <a:t>𝐵</a:t>
            </a:r>
            <a:r>
              <a:rPr lang="en-GB" sz="1600" dirty="0"/>
              <a:t>, each one gets update from the other for the next state</a:t>
            </a:r>
          </a:p>
          <a:p>
            <a:pPr lvl="1"/>
            <a:r>
              <a:rPr lang="en-GB" sz="1600" dirty="0"/>
              <a:t>the update consists of finding the action 𝑎</a:t>
            </a:r>
            <a:r>
              <a:rPr lang="en-GB" sz="1600" baseline="30000" dirty="0"/>
              <a:t>∗</a:t>
            </a:r>
            <a:r>
              <a:rPr lang="en-GB" sz="1600" dirty="0"/>
              <a:t> that maximises 𝑄</a:t>
            </a:r>
            <a:r>
              <a:rPr lang="en-GB" sz="1600" baseline="-25000" dirty="0"/>
              <a:t>𝐴</a:t>
            </a:r>
            <a:r>
              <a:rPr lang="en-GB" sz="1600" dirty="0"/>
              <a:t> in the next state, then use 𝑎</a:t>
            </a:r>
            <a:r>
              <a:rPr lang="en-GB" sz="1600" baseline="30000" dirty="0"/>
              <a:t>∗</a:t>
            </a:r>
            <a:r>
              <a:rPr lang="en-GB" sz="1600" dirty="0"/>
              <a:t> to get the value of 𝑄</a:t>
            </a:r>
            <a:r>
              <a:rPr lang="en-GB" sz="1600" baseline="-25000" dirty="0"/>
              <a:t>𝐵</a:t>
            </a:r>
            <a:r>
              <a:rPr lang="en-GB" sz="1600" dirty="0"/>
              <a:t>(𝑠′,𝑎</a:t>
            </a:r>
            <a:r>
              <a:rPr lang="en-GB" sz="1600" baseline="30000" dirty="0"/>
              <a:t>∗</a:t>
            </a:r>
            <a:r>
              <a:rPr lang="en-GB" sz="1600" dirty="0"/>
              <a:t>)  in order to update  𝑄</a:t>
            </a:r>
            <a:r>
              <a:rPr lang="en-GB" sz="1600" baseline="-25000" dirty="0"/>
              <a:t>𝐴</a:t>
            </a:r>
            <a:r>
              <a:rPr lang="en-GB" sz="1600" dirty="0"/>
              <a:t>(𝑠,𝑎) </a:t>
            </a:r>
          </a:p>
          <a:p>
            <a:r>
              <a:rPr lang="en-GB" sz="1800" dirty="0"/>
              <a:t>We can think of this similar to cross-validation:</a:t>
            </a:r>
          </a:p>
          <a:p>
            <a:pPr lvl="1"/>
            <a:r>
              <a:rPr lang="en-GB" sz="1600" dirty="0"/>
              <a:t>one Q-function estimates will help us validate the other Q-function estimates</a:t>
            </a:r>
          </a:p>
          <a:p>
            <a:r>
              <a:rPr lang="en-GB" sz="1800" dirty="0"/>
              <a:t>We’re splitting the experience between two functions and this slows down training</a:t>
            </a:r>
            <a:endParaRPr lang="en-GB" sz="1600" dirty="0"/>
          </a:p>
          <a:p>
            <a:pPr lvl="0"/>
            <a:endParaRPr lang="en-GB" sz="1800" dirty="0"/>
          </a:p>
          <a:p>
            <a:r>
              <a:rPr lang="en-GB" sz="1600" dirty="0"/>
              <a:t>See “double-q-</a:t>
            </a:r>
            <a:r>
              <a:rPr lang="en-GB" sz="1600" dirty="0" err="1"/>
              <a:t>learning.ipynb</a:t>
            </a:r>
            <a:r>
              <a:rPr lang="en-GB" sz="1600" dirty="0"/>
              <a:t>”</a:t>
            </a:r>
          </a:p>
          <a:p>
            <a:pPr lvl="1"/>
            <a:r>
              <a:rPr lang="en-GB" dirty="0"/>
              <a:t>it is slightly slower than Q-learning to get the estimates to track the optimal state-value function</a:t>
            </a:r>
          </a:p>
          <a:p>
            <a:pPr lvl="1"/>
            <a:r>
              <a:rPr lang="en-GB" dirty="0"/>
              <a:t>but it does so in a much more stable manner</a:t>
            </a:r>
          </a:p>
          <a:p>
            <a:pPr lvl="1"/>
            <a:r>
              <a:rPr lang="en-GB" dirty="0"/>
              <a:t>there’s still a bit of over-estimation, but it’s controlled</a:t>
            </a:r>
          </a:p>
        </p:txBody>
      </p:sp>
    </p:spTree>
    <p:extLst>
      <p:ext uri="{BB962C8B-B14F-4D97-AF65-F5344CB8AC3E}">
        <p14:creationId xmlns:p14="http://schemas.microsoft.com/office/powerpoint/2010/main" val="2747030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Double Q-Learning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6F8836-3D8F-860F-7D8A-94661E7F4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1" y="1163428"/>
            <a:ext cx="8785499" cy="512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8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(1)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400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Instead of using a one-step bootstrapping target, it uses the 𝜆-return</a:t>
            </a:r>
          </a:p>
          <a:p>
            <a:pPr lvl="1"/>
            <a:r>
              <a:rPr lang="en-GB" sz="1600" dirty="0"/>
              <a:t>use an </a:t>
            </a:r>
            <a:r>
              <a:rPr lang="en-GB" sz="1600" b="1" dirty="0"/>
              <a:t>eligibility matrix</a:t>
            </a:r>
            <a:r>
              <a:rPr lang="en-GB" sz="1600" dirty="0"/>
              <a:t> for tracking visited state-action pairs</a:t>
            </a:r>
            <a:endParaRPr lang="en-GB" sz="1800" dirty="0"/>
          </a:p>
          <a:p>
            <a:pPr lvl="1"/>
            <a:r>
              <a:rPr lang="en-GB" sz="1600" dirty="0"/>
              <a:t>when agent tries a state-action pair</a:t>
            </a:r>
          </a:p>
          <a:p>
            <a:pPr lvl="2"/>
            <a:r>
              <a:rPr lang="en-GB" sz="1500" dirty="0"/>
              <a:t>the trace for this pair is incremented by one</a:t>
            </a:r>
          </a:p>
          <a:p>
            <a:pPr lvl="2"/>
            <a:endParaRPr lang="en-GB" sz="500" dirty="0"/>
          </a:p>
          <a:p>
            <a:r>
              <a:rPr lang="en-GB" sz="1800" dirty="0"/>
              <a:t>Multiple ways of tracing state-action pairs responsible for a reward</a:t>
            </a:r>
          </a:p>
          <a:p>
            <a:pPr lvl="1"/>
            <a:r>
              <a:rPr lang="en-GB" sz="1600" dirty="0"/>
              <a:t>in a loop the agent tries the same state-action pair several times</a:t>
            </a:r>
          </a:p>
          <a:p>
            <a:pPr lvl="2"/>
            <a:r>
              <a:rPr lang="en-GB" sz="1500" dirty="0"/>
              <a:t>should we make this pair "more" responsible for rewards obtained? </a:t>
            </a:r>
          </a:p>
          <a:p>
            <a:pPr lvl="2"/>
            <a:r>
              <a:rPr lang="en-GB" sz="1500" dirty="0"/>
              <a:t>or should we make it just responsible? </a:t>
            </a:r>
          </a:p>
          <a:p>
            <a:pPr lvl="1"/>
            <a:r>
              <a:rPr lang="en-GB" sz="1600" b="1" dirty="0"/>
              <a:t>accumulating trace</a:t>
            </a:r>
          </a:p>
          <a:p>
            <a:pPr lvl="2"/>
            <a:r>
              <a:rPr lang="en-GB" sz="1500" dirty="0"/>
              <a:t>allows trace values higher than one</a:t>
            </a:r>
          </a:p>
          <a:p>
            <a:pPr lvl="1"/>
            <a:r>
              <a:rPr lang="en-GB" sz="1600" b="1" dirty="0"/>
              <a:t>replacing trace </a:t>
            </a:r>
          </a:p>
          <a:p>
            <a:pPr lvl="2"/>
            <a:r>
              <a:rPr lang="en-GB" sz="1500" dirty="0"/>
              <a:t>clips eligibility traces to a maximum value of one </a:t>
            </a:r>
            <a:endParaRPr lang="en-GB" sz="1800" dirty="0"/>
          </a:p>
          <a:p>
            <a:endParaRPr lang="en-GB" sz="600" dirty="0"/>
          </a:p>
          <a:p>
            <a:r>
              <a:rPr lang="en-GB" sz="1800" dirty="0"/>
              <a:t>The following figure shows two strategy applied to the SWS environment</a:t>
            </a:r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295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(2)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See “</a:t>
            </a:r>
            <a:r>
              <a:rPr lang="en-GB" sz="1800" dirty="0" err="1"/>
              <a:t>sarsa-lambda.ipynb</a:t>
            </a:r>
            <a:r>
              <a:rPr lang="en-GB" sz="1800" dirty="0"/>
              <a:t>”</a:t>
            </a:r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C1D6E73-5EAE-7303-D93F-A424DD95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4" y="1368487"/>
            <a:ext cx="8747191" cy="43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SARSA(𝜆) (3)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CB1E68-82E2-31CF-D7F0-41E9267ED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4" y="1105640"/>
            <a:ext cx="9013059" cy="53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28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Q(𝜆)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Extension of Q-learning that uses the 𝜆-return for evaluation </a:t>
            </a:r>
          </a:p>
          <a:p>
            <a:pPr lvl="0"/>
            <a:endParaRPr lang="en-GB" sz="1800" dirty="0"/>
          </a:p>
          <a:p>
            <a:r>
              <a:rPr lang="en-GB" sz="1600" dirty="0"/>
              <a:t>See “q-</a:t>
            </a:r>
            <a:r>
              <a:rPr lang="en-GB" sz="1600" dirty="0" err="1"/>
              <a:t>lambda.ipynb</a:t>
            </a:r>
            <a:r>
              <a:rPr lang="en-GB" sz="1600" dirty="0"/>
              <a:t>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8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Q(𝜆)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1FB31E1-1582-ACEC-5903-97502DA0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9" y="1302107"/>
            <a:ext cx="8799042" cy="50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5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Generalized Policy Iteration (GPI)</a:t>
            </a:r>
          </a:p>
          <a:p>
            <a:pPr lvl="0"/>
            <a:r>
              <a:rPr lang="en-GB" dirty="0"/>
              <a:t>Slippery Walk Seven environment</a:t>
            </a:r>
          </a:p>
          <a:p>
            <a:pPr lvl="0"/>
            <a:r>
              <a:rPr lang="en-GB" dirty="0"/>
              <a:t>Monte Carlo control</a:t>
            </a:r>
          </a:p>
          <a:p>
            <a:pPr lvl="0"/>
            <a:r>
              <a:rPr lang="en-GB" dirty="0"/>
              <a:t>SARSA</a:t>
            </a:r>
          </a:p>
          <a:p>
            <a:pPr lvl="0"/>
            <a:r>
              <a:rPr lang="en-GB" dirty="0"/>
              <a:t>On-policy and Off-policy learning</a:t>
            </a:r>
          </a:p>
          <a:p>
            <a:pPr lvl="0"/>
            <a:r>
              <a:rPr lang="en-GB" dirty="0"/>
              <a:t>Q-Learning</a:t>
            </a:r>
          </a:p>
          <a:p>
            <a:pPr lvl="0"/>
            <a:r>
              <a:rPr lang="en-GB" dirty="0"/>
              <a:t>Double Q-Learning</a:t>
            </a:r>
          </a:p>
          <a:p>
            <a:pPr lvl="0"/>
            <a:r>
              <a:rPr lang="en-GB" dirty="0"/>
              <a:t>SARSA(𝜆)</a:t>
            </a:r>
          </a:p>
          <a:p>
            <a:pPr lvl="0"/>
            <a:r>
              <a:rPr lang="en-GB" dirty="0"/>
              <a:t>Q(𝜆)</a:t>
            </a:r>
          </a:p>
          <a:p>
            <a:pPr lvl="0"/>
            <a:r>
              <a:rPr lang="en-GB" dirty="0"/>
              <a:t>Comparison</a:t>
            </a:r>
          </a:p>
          <a:p>
            <a:pPr lvl="0"/>
            <a:r>
              <a:rPr lang="en-GB" sz="1600" dirty="0"/>
              <a:t>Model-based Reinforcement Learning</a:t>
            </a:r>
          </a:p>
          <a:p>
            <a:pPr lvl="0"/>
            <a:r>
              <a:rPr lang="en-GB" sz="1600" dirty="0"/>
              <a:t>Dyna-Q</a:t>
            </a:r>
          </a:p>
          <a:p>
            <a:pPr lvl="0"/>
            <a:r>
              <a:rPr lang="en-GB" sz="1600" dirty="0"/>
              <a:t>Learned transition model</a:t>
            </a:r>
          </a:p>
          <a:p>
            <a:pPr lvl="0"/>
            <a:r>
              <a:rPr lang="en-GB" dirty="0"/>
              <a:t>Trajectory sampling</a:t>
            </a:r>
          </a:p>
          <a:p>
            <a:pPr lvl="0"/>
            <a:r>
              <a:rPr lang="en-GB" dirty="0"/>
              <a:t>Exercise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Comparison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 the next plot, we’re looking at the state-value function estimation error </a:t>
            </a:r>
          </a:p>
          <a:p>
            <a:pPr lvl="1"/>
            <a:r>
              <a:rPr lang="en-GB" sz="1600" dirty="0"/>
              <a:t>we user the </a:t>
            </a:r>
            <a:r>
              <a:rPr lang="en-GB" sz="1600" b="1" dirty="0"/>
              <a:t>mean absolute error</a:t>
            </a:r>
            <a:r>
              <a:rPr lang="en-GB" sz="1600" dirty="0"/>
              <a:t> across all estimates from their respective optimal</a:t>
            </a:r>
          </a:p>
          <a:p>
            <a:pPr lvl="1"/>
            <a:r>
              <a:rPr lang="en-GB" sz="1600" dirty="0"/>
              <a:t>notice how quickly Q-learning drops near zero, but also how double Q-learning gets to the lowest error first</a:t>
            </a:r>
            <a:endParaRPr lang="en-GB" sz="1400" dirty="0"/>
          </a:p>
          <a:p>
            <a:pPr lvl="0"/>
            <a:endParaRPr lang="en-GB" sz="1800" dirty="0"/>
          </a:p>
          <a:p>
            <a:r>
              <a:rPr lang="en-GB" sz="1800" dirty="0"/>
              <a:t>See “</a:t>
            </a:r>
            <a:r>
              <a:rPr lang="en-GB" sz="1800" dirty="0" err="1"/>
              <a:t>comparison.ipynb</a:t>
            </a:r>
            <a:r>
              <a:rPr lang="en-GB" sz="1800" dirty="0"/>
              <a:t>”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976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Comparison (2)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D9DA162-BE98-C7AA-24CF-93DB1C0A5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1019019"/>
            <a:ext cx="8699080" cy="56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34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Model-based Reinforcement Learning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Planning algorithms</a:t>
            </a:r>
          </a:p>
          <a:p>
            <a:pPr lvl="1"/>
            <a:r>
              <a:rPr lang="en-GB" dirty="0"/>
              <a:t>dynamic programming: value iteration and policy iteration</a:t>
            </a:r>
          </a:p>
          <a:p>
            <a:pPr lvl="1"/>
            <a:r>
              <a:rPr lang="en-GB" dirty="0"/>
              <a:t>require a </a:t>
            </a:r>
            <a:r>
              <a:rPr lang="en-GB" b="1" dirty="0"/>
              <a:t>model</a:t>
            </a:r>
            <a:r>
              <a:rPr lang="en-GB" dirty="0"/>
              <a:t> of the environment </a:t>
            </a:r>
          </a:p>
          <a:p>
            <a:r>
              <a:rPr lang="en-GB" dirty="0"/>
              <a:t>Learning  algorithms</a:t>
            </a:r>
          </a:p>
          <a:p>
            <a:pPr lvl="1"/>
            <a:r>
              <a:rPr lang="en-GB" b="1" dirty="0"/>
              <a:t>model-free</a:t>
            </a:r>
            <a:r>
              <a:rPr lang="en-GB" dirty="0"/>
              <a:t> methods: doesn’t require MDP internals</a:t>
            </a:r>
          </a:p>
          <a:p>
            <a:r>
              <a:rPr lang="en-GB" dirty="0"/>
              <a:t>Not requiring the MDP in advance is a of crucial importance</a:t>
            </a:r>
          </a:p>
          <a:p>
            <a:pPr lvl="1"/>
            <a:r>
              <a:rPr lang="en-GB" dirty="0"/>
              <a:t>often the MDP is challenging to obtain in advance or it is even impossible to obtain</a:t>
            </a:r>
          </a:p>
          <a:p>
            <a:pPr lvl="2"/>
            <a:r>
              <a:rPr lang="en-GB" dirty="0"/>
              <a:t>imagine to represent the game of Go with its 10.170 possible states</a:t>
            </a:r>
          </a:p>
          <a:p>
            <a:pPr lvl="2"/>
            <a:r>
              <a:rPr lang="en-GB" dirty="0"/>
              <a:t>StarCraft II game with 101.685 states</a:t>
            </a:r>
          </a:p>
          <a:p>
            <a:endParaRPr lang="en-GB" dirty="0"/>
          </a:p>
          <a:p>
            <a:r>
              <a:rPr lang="en-GB" dirty="0"/>
              <a:t>However, what if we </a:t>
            </a:r>
            <a:r>
              <a:rPr lang="en-GB" b="1" dirty="0"/>
              <a:t>learn a model </a:t>
            </a:r>
            <a:r>
              <a:rPr lang="en-GB" dirty="0"/>
              <a:t>as we interact with the environment?</a:t>
            </a:r>
          </a:p>
          <a:p>
            <a:pPr lvl="1"/>
            <a:r>
              <a:rPr lang="en-GB" dirty="0"/>
              <a:t>we explore the environment (like model-free methods), but we learn a model of the environment from these interactions</a:t>
            </a:r>
          </a:p>
          <a:p>
            <a:pPr lvl="1"/>
            <a:r>
              <a:rPr lang="en-GB" dirty="0"/>
              <a:t>by exploiting the learned model (like dynamic programming), agents often require fewer experience to learn optimal policies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33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Interleave a model-free method (e.g. Q-learning) and a planning method (e.g. value iteration)</a:t>
            </a:r>
          </a:p>
          <a:p>
            <a:pPr lvl="1"/>
            <a:r>
              <a:rPr lang="en-GB" dirty="0"/>
              <a:t>use experiences sampled from the environment </a:t>
            </a:r>
          </a:p>
          <a:p>
            <a:pPr lvl="1"/>
            <a:r>
              <a:rPr lang="en-GB" dirty="0"/>
              <a:t>use experiences sampled from the learned model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We keep track of the transition and reward functions as </a:t>
            </a:r>
            <a:r>
              <a:rPr lang="en-GB" b="1" dirty="0"/>
              <a:t>three-dimensional tensors</a:t>
            </a:r>
            <a:r>
              <a:rPr lang="en-GB" dirty="0"/>
              <a:t> indexed by state (s), action (a), and next state (s’)</a:t>
            </a:r>
          </a:p>
          <a:p>
            <a:pPr lvl="1"/>
            <a:r>
              <a:rPr lang="en-GB" dirty="0"/>
              <a:t>keeps count of the number of times we’ve seen the tuple (𝑠,𝑎,𝑠′) </a:t>
            </a:r>
          </a:p>
          <a:p>
            <a:pPr lvl="2"/>
            <a:r>
              <a:rPr lang="en-GB" dirty="0"/>
              <a:t>indicating how many times we arrived at state 𝑠′ from state 𝑠 when selecting action 𝑎 </a:t>
            </a:r>
          </a:p>
          <a:p>
            <a:pPr lvl="1"/>
            <a:r>
              <a:rPr lang="en-GB" dirty="0"/>
              <a:t>holds the average reward we received on the tuple (𝑠,𝑎,𝑠′) indicating the expected reward when we select action 𝑎 on state 𝑠 and transition to state 𝑠′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58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See “dyna-</a:t>
            </a:r>
            <a:r>
              <a:rPr lang="en-GB" dirty="0" err="1"/>
              <a:t>q.ipynb</a:t>
            </a:r>
            <a:r>
              <a:rPr lang="en-GB" dirty="0"/>
              <a:t>”</a:t>
            </a:r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A37F96-4958-7962-A4A8-353909A91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12" y="1412443"/>
            <a:ext cx="8742376" cy="34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Dyna-Q (3)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9A9C40-17CD-723D-B238-471ADAF19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5" y="1161719"/>
            <a:ext cx="8730930" cy="51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81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Learned transition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84499" y="1054961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try to understand the learned transition model</a:t>
            </a:r>
          </a:p>
          <a:p>
            <a:pPr lvl="1"/>
            <a:r>
              <a:rPr lang="en-GB" dirty="0"/>
              <a:t>bar heights are the transition probabilities</a:t>
            </a:r>
          </a:p>
          <a:p>
            <a:r>
              <a:rPr lang="en-GB" dirty="0"/>
              <a:t>At the end, the probabilities are good enough and describe the MDP correctly</a:t>
            </a:r>
          </a:p>
          <a:p>
            <a:pPr lvl="1"/>
            <a:r>
              <a:rPr lang="en-GB" dirty="0"/>
              <a:t>this is a simple environment, so the agent can gather enough experience quickly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2A914980-59E0-16A1-2767-161C9DEF3D31}"/>
              </a:ext>
            </a:extLst>
          </p:cNvPr>
          <p:cNvGrpSpPr/>
          <p:nvPr/>
        </p:nvGrpSpPr>
        <p:grpSpPr>
          <a:xfrm>
            <a:off x="22809" y="2672668"/>
            <a:ext cx="9106443" cy="3932903"/>
            <a:chOff x="1059" y="1712560"/>
            <a:chExt cx="9106443" cy="3932903"/>
          </a:xfrm>
        </p:grpSpPr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B8E3782D-83A1-6F0D-880D-BB9320987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9470" y="2031752"/>
              <a:ext cx="4488032" cy="3585799"/>
            </a:xfrm>
            <a:prstGeom prst="rect">
              <a:avLst/>
            </a:prstGeom>
          </p:spPr>
        </p:pic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76301C8C-42C2-3C3C-B977-A4587585A3AB}"/>
                </a:ext>
              </a:extLst>
            </p:cNvPr>
            <p:cNvGrpSpPr/>
            <p:nvPr/>
          </p:nvGrpSpPr>
          <p:grpSpPr>
            <a:xfrm>
              <a:off x="1059" y="1712560"/>
              <a:ext cx="8475664" cy="3932903"/>
              <a:chOff x="31587" y="1769601"/>
              <a:chExt cx="8475664" cy="3932903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2312A912-FD96-1735-2B94-8B5B2500BD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266" y="1946787"/>
                <a:ext cx="4322019" cy="3535516"/>
              </a:xfrm>
              <a:prstGeom prst="rect">
                <a:avLst/>
              </a:prstGeom>
            </p:spPr>
          </p:pic>
          <p:pic>
            <p:nvPicPr>
              <p:cNvPr id="7" name="Immagine 6">
                <a:extLst>
                  <a:ext uri="{FF2B5EF4-FFF2-40B4-BE49-F238E27FC236}">
                    <a16:creationId xmlns:a16="http://schemas.microsoft.com/office/drawing/2014/main" id="{5FAC034B-0A3A-A893-6EF8-F3F509609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9798" y="1856939"/>
                <a:ext cx="1003300" cy="723900"/>
              </a:xfrm>
              <a:prstGeom prst="rect">
                <a:avLst/>
              </a:prstGeom>
            </p:spPr>
          </p:pic>
          <p:pic>
            <p:nvPicPr>
              <p:cNvPr id="11" name="Immagine 10">
                <a:extLst>
                  <a:ext uri="{FF2B5EF4-FFF2-40B4-BE49-F238E27FC236}">
                    <a16:creationId xmlns:a16="http://schemas.microsoft.com/office/drawing/2014/main" id="{BE244EF0-4F79-CB7E-D314-1E23667531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-128955" y="3368931"/>
                <a:ext cx="758928" cy="437843"/>
              </a:xfrm>
              <a:prstGeom prst="rect">
                <a:avLst/>
              </a:prstGeom>
            </p:spPr>
          </p:pic>
          <p:pic>
            <p:nvPicPr>
              <p:cNvPr id="13" name="Immagine 12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7DEF13BB-ADB6-F815-7E8C-363BAFB5F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301" y="5063203"/>
                <a:ext cx="685800" cy="419100"/>
              </a:xfrm>
              <a:prstGeom prst="rect">
                <a:avLst/>
              </a:prstGeom>
            </p:spPr>
          </p:pic>
          <p:pic>
            <p:nvPicPr>
              <p:cNvPr id="15" name="Immagine 14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DE3DB4B2-4B99-5F6B-9D74-D6C759C43F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9091" y="5144783"/>
                <a:ext cx="571500" cy="419100"/>
              </a:xfrm>
              <a:prstGeom prst="rect">
                <a:avLst/>
              </a:prstGeom>
            </p:spPr>
          </p:pic>
          <p:pic>
            <p:nvPicPr>
              <p:cNvPr id="16" name="Immagine 15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FE66A46E-AA38-E7ED-C3ED-AA78AD806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5751" y="5283404"/>
                <a:ext cx="571500" cy="419100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testo&#10;&#10;Descrizione generata automaticamente">
                <a:extLst>
                  <a:ext uri="{FF2B5EF4-FFF2-40B4-BE49-F238E27FC236}">
                    <a16:creationId xmlns:a16="http://schemas.microsoft.com/office/drawing/2014/main" id="{8EFDCB20-DB08-E422-C512-43D43353A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49227" y="5204182"/>
                <a:ext cx="685800" cy="419100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9FFD510F-B69A-CDBA-E963-FFDE5C19E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7698" y="1769601"/>
                <a:ext cx="2832100" cy="292100"/>
              </a:xfrm>
              <a:prstGeom prst="rect">
                <a:avLst/>
              </a:prstGeom>
            </p:spPr>
          </p:pic>
        </p:grpSp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4DCFF62A-928F-AC61-E6C6-B30D347D9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05435" y="1739967"/>
              <a:ext cx="30734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88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 Dyna-Q, during the planning phase, we sample from the state-action pairs that have been visited</a:t>
            </a:r>
          </a:p>
          <a:p>
            <a:pPr lvl="1"/>
            <a:r>
              <a:rPr lang="en-GB" dirty="0"/>
              <a:t>so we don’t waste time with state-action pairs about which the model has no information</a:t>
            </a:r>
          </a:p>
          <a:p>
            <a:pPr lvl="1"/>
            <a:r>
              <a:rPr lang="en-GB" dirty="0"/>
              <a:t>however, from those pairs, we sample a uniformly at random</a:t>
            </a:r>
          </a:p>
          <a:p>
            <a:r>
              <a:rPr lang="en-GB" dirty="0"/>
              <a:t>We can be more effective if we used a state that we expect to encounter during the current episode</a:t>
            </a:r>
          </a:p>
          <a:p>
            <a:pPr lvl="1"/>
            <a:r>
              <a:rPr lang="en-GB" dirty="0"/>
              <a:t>planning for the immediate future is the smarter approach</a:t>
            </a:r>
          </a:p>
          <a:p>
            <a:endParaRPr lang="en-GB" dirty="0"/>
          </a:p>
          <a:p>
            <a:r>
              <a:rPr lang="en-GB" dirty="0"/>
              <a:t>See “</a:t>
            </a:r>
            <a:r>
              <a:rPr lang="en-GB" sz="1800" dirty="0"/>
              <a:t>trajectory-</a:t>
            </a:r>
            <a:r>
              <a:rPr lang="en-GB" sz="1800" dirty="0" err="1"/>
              <a:t>sampling</a:t>
            </a:r>
            <a:r>
              <a:rPr lang="en-GB" dirty="0" err="1"/>
              <a:t>.ipynb</a:t>
            </a:r>
            <a:r>
              <a:rPr lang="en-GB" dirty="0"/>
              <a:t>”</a:t>
            </a:r>
          </a:p>
          <a:p>
            <a:endParaRPr lang="en-GB" dirty="0"/>
          </a:p>
          <a:p>
            <a:pPr lvl="0"/>
            <a:r>
              <a:rPr lang="en-GB" dirty="0"/>
              <a:t>We can compare the differences in sampling the model of </a:t>
            </a:r>
            <a:r>
              <a:rPr lang="en-GB" dirty="0" err="1"/>
              <a:t>DynaQ</a:t>
            </a:r>
            <a:r>
              <a:rPr lang="en-GB" dirty="0"/>
              <a:t> and Trajectory sampling</a:t>
            </a:r>
          </a:p>
          <a:p>
            <a:pPr lvl="1"/>
            <a:r>
              <a:rPr lang="en-GB" dirty="0"/>
              <a:t>plot the states that were sampled by the planning phase of the two algorithms </a:t>
            </a:r>
          </a:p>
          <a:p>
            <a:pPr lvl="1"/>
            <a:r>
              <a:rPr lang="en-GB" dirty="0"/>
              <a:t>and the actions selected in those states</a:t>
            </a:r>
          </a:p>
          <a:p>
            <a:r>
              <a:rPr lang="en-GB" dirty="0"/>
              <a:t>See “sampling-</a:t>
            </a:r>
            <a:r>
              <a:rPr lang="en-GB" dirty="0" err="1"/>
              <a:t>comparison.ipynb</a:t>
            </a:r>
            <a:r>
              <a:rPr lang="en-GB" dirty="0"/>
              <a:t>”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217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(2)</a:t>
            </a:r>
            <a:endParaRPr sz="4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98F78C9-58FA-3B5B-B387-4276B0C6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231"/>
            <a:ext cx="8836886" cy="512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9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Trajectory sampling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Dyna-Q samples uniformly at random states and also the actions taken</a:t>
            </a:r>
          </a:p>
          <a:p>
            <a:pPr lvl="0"/>
            <a:r>
              <a:rPr lang="en-GB" dirty="0"/>
              <a:t>Trajectory sampling  samples the model to improve greedy action selection</a:t>
            </a:r>
          </a:p>
          <a:p>
            <a:pPr lvl="1"/>
            <a:r>
              <a:rPr lang="en-GB" dirty="0"/>
              <a:t>states sampled are skewed toward the goal state</a:t>
            </a:r>
          </a:p>
          <a:p>
            <a:pPr lvl="1"/>
            <a:r>
              <a:rPr lang="en-GB" dirty="0"/>
              <a:t>right action is sampled far more than the left action across the board</a:t>
            </a:r>
          </a:p>
          <a:p>
            <a:r>
              <a:rPr lang="en-GB" dirty="0"/>
              <a:t>Trajectory sampling lands on the goal state far more often, therefore experiencing non-zero rewards from the model more frequently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EC6FBB5-B182-C15C-4F28-E0628D86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453505"/>
            <a:ext cx="4513557" cy="244323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5AF9C4A-F188-66B6-407D-F7F6CC86A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" y="1453505"/>
            <a:ext cx="4443997" cy="244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Generalized Policy Iteration (GPI)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Instead of estimating the </a:t>
            </a:r>
            <a:r>
              <a:rPr lang="en-GB" b="1" dirty="0"/>
              <a:t>state-value function</a:t>
            </a:r>
            <a:r>
              <a:rPr lang="en-GB" dirty="0"/>
              <a:t>  𝑉(𝑠) , we estimate the </a:t>
            </a:r>
            <a:r>
              <a:rPr lang="en-GB" b="1" dirty="0"/>
              <a:t>action-value functions</a:t>
            </a:r>
            <a:r>
              <a:rPr lang="en-GB" dirty="0"/>
              <a:t>  𝑄(𝑠,𝑎) </a:t>
            </a:r>
          </a:p>
          <a:p>
            <a:pPr lvl="1"/>
            <a:r>
              <a:rPr lang="en-GB" dirty="0"/>
              <a:t>in order to see the value of actions without having to use the MDP</a:t>
            </a:r>
          </a:p>
          <a:p>
            <a:r>
              <a:rPr lang="en-GB" dirty="0"/>
              <a:t>After we obtain the estimation, we use it to </a:t>
            </a:r>
            <a:r>
              <a:rPr lang="en-GB" b="1" dirty="0"/>
              <a:t>improve the policy</a:t>
            </a:r>
          </a:p>
          <a:p>
            <a:pPr lvl="1"/>
            <a:r>
              <a:rPr lang="en-GB" dirty="0"/>
              <a:t>similar to what we did in the policy-iteration algorithm of dynamic programming</a:t>
            </a:r>
          </a:p>
          <a:p>
            <a:pPr lvl="2"/>
            <a:r>
              <a:rPr lang="en-GB" dirty="0"/>
              <a:t>we evaluate, we improve, then evaluate the improved policy, then improve on this improved policy, and so on</a:t>
            </a:r>
          </a:p>
          <a:p>
            <a:pPr lvl="2"/>
            <a:endParaRPr lang="en-GB" dirty="0"/>
          </a:p>
          <a:p>
            <a:r>
              <a:rPr lang="en-GB" dirty="0"/>
              <a:t>The improvement is done by </a:t>
            </a:r>
            <a:r>
              <a:rPr lang="en-GB" b="1" dirty="0"/>
              <a:t>making the policy greedy</a:t>
            </a:r>
            <a:r>
              <a:rPr lang="en-GB" dirty="0"/>
              <a:t> with respect to the current value function</a:t>
            </a:r>
          </a:p>
          <a:p>
            <a:pPr lvl="1"/>
            <a:r>
              <a:rPr lang="en-GB" dirty="0"/>
              <a:t>we have the action-value function estimation</a:t>
            </a:r>
          </a:p>
          <a:p>
            <a:pPr lvl="1"/>
            <a:r>
              <a:rPr lang="en-GB" b="1" dirty="0"/>
              <a:t>no model is needed </a:t>
            </a:r>
            <a:r>
              <a:rPr lang="en-GB" dirty="0"/>
              <a:t>to construct the greedy policy</a:t>
            </a:r>
          </a:p>
          <a:p>
            <a:pPr lvl="1"/>
            <a:endParaRPr lang="en-GB" sz="2000" dirty="0"/>
          </a:p>
          <a:p>
            <a:r>
              <a:rPr lang="en-GB" dirty="0"/>
              <a:t>This pattern is called </a:t>
            </a:r>
            <a:r>
              <a:rPr lang="en-GB" b="1" dirty="0"/>
              <a:t>Generalized Policy Iteration (GPI)</a:t>
            </a:r>
          </a:p>
          <a:p>
            <a:pPr lvl="1"/>
            <a:r>
              <a:rPr lang="en-GB" dirty="0"/>
              <a:t>an architecture that any reinforcement learning algorithm fits under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6E7E65-3641-FE24-42D6-729DC64E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3479403"/>
            <a:ext cx="5839010" cy="46259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EBAFC34-154E-3FA8-EB6E-9466B5A6E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4" y="5265790"/>
            <a:ext cx="1927323" cy="5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Train SARSA( 𝜆 ) and Q( 𝜆 ) agents on the Frozen Lake (FL) environment using a discount factor  𝛾=0.99</a:t>
            </a:r>
          </a:p>
          <a:p>
            <a:pPr lvl="1"/>
            <a:r>
              <a:rPr lang="en-GB" sz="1600" dirty="0"/>
              <a:t>For the comparison, you can plot only states (0, 6, 10). </a:t>
            </a:r>
          </a:p>
          <a:p>
            <a:pPr lvl="1"/>
            <a:r>
              <a:rPr lang="en-GB" sz="1600" dirty="0"/>
              <a:t>The optimal state-value functions is: V(0)=0.542, V(1)=0.4988, V(2)=0.4707, V(3)=0.4569, V(4)=0.5585, V(6)=0.3583, V(8)=0.5918 , V(9)=0.6431, V(10)=0.6152, V(13)=0.7417, V(14)=0.8628 (see dynamic programming)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2 -  Now train </a:t>
            </a:r>
            <a:r>
              <a:rPr lang="en-GB" sz="1800" dirty="0" err="1"/>
              <a:t>DynaQ</a:t>
            </a:r>
            <a:r>
              <a:rPr lang="en-GB" sz="1800" dirty="0"/>
              <a:t> and Trajectory sampling agents on the environment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100" dirty="0"/>
          </a:p>
          <a:p>
            <a:r>
              <a:rPr lang="en-GB" sz="1800" dirty="0"/>
              <a:t>3 - Plot the action-value function mean absolute error for all methods</a:t>
            </a:r>
          </a:p>
          <a:p>
            <a:endParaRPr lang="en-GB" sz="1800" dirty="0"/>
          </a:p>
          <a:p>
            <a:r>
              <a:rPr lang="en-GB" sz="1800" dirty="0"/>
              <a:t>See “notebook – exercise-</a:t>
            </a:r>
            <a:r>
              <a:rPr lang="en-GB" sz="1800" dirty="0" err="1"/>
              <a:t>solution.ipynb</a:t>
            </a:r>
            <a:r>
              <a:rPr lang="en-GB" sz="1800" dirty="0"/>
              <a:t>”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Slippery Walk Seven environment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16227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use an environment called slippery walk seven (SWS)</a:t>
            </a:r>
          </a:p>
          <a:p>
            <a:pPr lvl="1"/>
            <a:r>
              <a:rPr lang="en-GB" sz="1600" dirty="0"/>
              <a:t>a walk in a single-row grid-world environment</a:t>
            </a:r>
          </a:p>
          <a:p>
            <a:pPr lvl="1"/>
            <a:r>
              <a:rPr lang="en-GB" sz="1600" dirty="0"/>
              <a:t>seven non-terminal states</a:t>
            </a:r>
          </a:p>
          <a:p>
            <a:pPr lvl="1"/>
            <a:r>
              <a:rPr lang="en-GB" sz="1600" dirty="0"/>
              <a:t>it’s slippery: action effects are stochastic</a:t>
            </a:r>
          </a:p>
          <a:p>
            <a:r>
              <a:rPr lang="en-GB" sz="1600" dirty="0"/>
              <a:t>The environment is noisy, but the actions the agent selects make a difference in its performance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2A7C30-4A54-6AD9-42C1-359B8307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0" y="3462953"/>
            <a:ext cx="7417692" cy="29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129189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Policy improvement can be done by constructing each new policy 𝜋</a:t>
            </a:r>
            <a:r>
              <a:rPr lang="en-GB" sz="1800" baseline="-25000" dirty="0"/>
              <a:t>𝑘+1</a:t>
            </a:r>
            <a:r>
              <a:rPr lang="en-GB" sz="1800" dirty="0"/>
              <a:t>  as the greedy policy with respect to the new value function 𝑞</a:t>
            </a:r>
            <a:r>
              <a:rPr lang="en-GB" sz="1800" baseline="-25000" dirty="0"/>
              <a:t>𝜋𝑘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400" dirty="0"/>
          </a:p>
          <a:p>
            <a:pPr lvl="0"/>
            <a:r>
              <a:rPr lang="en-GB" sz="1800" dirty="0"/>
              <a:t>The policy improvement theorem then applies to:</a:t>
            </a:r>
          </a:p>
          <a:p>
            <a:pPr lvl="0"/>
            <a:endParaRPr lang="en-GB" sz="1800" dirty="0"/>
          </a:p>
          <a:p>
            <a:pPr lvl="0"/>
            <a:endParaRPr lang="en-GB" sz="1050" dirty="0"/>
          </a:p>
          <a:p>
            <a:pPr lvl="0"/>
            <a:r>
              <a:rPr lang="en-GB" sz="1800" dirty="0"/>
              <a:t>this assures that each 𝜋</a:t>
            </a:r>
            <a:r>
              <a:rPr lang="en-GB" sz="1800" baseline="-25000" dirty="0"/>
              <a:t>𝑘+1 </a:t>
            </a:r>
            <a:r>
              <a:rPr lang="en-GB" sz="1800" dirty="0"/>
              <a:t>is better than 𝜋</a:t>
            </a:r>
            <a:r>
              <a:rPr lang="en-GB" sz="1800" baseline="-25000" dirty="0"/>
              <a:t>𝑘</a:t>
            </a:r>
          </a:p>
          <a:p>
            <a:pPr lvl="1"/>
            <a:r>
              <a:rPr lang="en-GB" sz="1600" dirty="0"/>
              <a:t>converges to the optimal policy (and optimal value function)</a:t>
            </a:r>
          </a:p>
          <a:p>
            <a:pPr lvl="0"/>
            <a:r>
              <a:rPr lang="en-GB" sz="1800" dirty="0"/>
              <a:t>First, we need to estimate 𝑄(𝑠,𝑎) instead of 𝑉(𝑠) </a:t>
            </a:r>
          </a:p>
          <a:p>
            <a:pPr lvl="1"/>
            <a:r>
              <a:rPr lang="en-GB" sz="1600" dirty="0"/>
              <a:t>in order to know what the best action is to take from a state</a:t>
            </a:r>
          </a:p>
          <a:p>
            <a:pPr lvl="1"/>
            <a:r>
              <a:rPr lang="en-GB" sz="1600" dirty="0"/>
              <a:t>we cannot use the MDP </a:t>
            </a:r>
          </a:p>
          <a:p>
            <a:pPr lvl="1"/>
            <a:r>
              <a:rPr lang="en-GB" sz="1600" dirty="0"/>
              <a:t>we have to estimate from samples: let’s use </a:t>
            </a:r>
            <a:r>
              <a:rPr lang="en-GB" sz="1600" b="1" dirty="0"/>
              <a:t>first-visit Monte Carlo prediction </a:t>
            </a:r>
            <a:endParaRPr lang="en-GB" sz="1600" dirty="0"/>
          </a:p>
          <a:p>
            <a:r>
              <a:rPr lang="en-GB" sz="1800" dirty="0"/>
              <a:t>Second, we need to explores</a:t>
            </a:r>
          </a:p>
          <a:p>
            <a:pPr lvl="1"/>
            <a:r>
              <a:rPr lang="en-GB" sz="1600" dirty="0"/>
              <a:t>we can use a </a:t>
            </a:r>
            <a:r>
              <a:rPr lang="en-GB" sz="1600" b="1" dirty="0"/>
              <a:t>decaying epsilon-greedy action-selection strategy</a:t>
            </a:r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8CC08B-056C-90C3-E23D-C8266783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5" y="2758182"/>
            <a:ext cx="7772400" cy="49348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465560E-15C6-71B2-DAE4-12B5F631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55" y="1829735"/>
            <a:ext cx="27559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</a:t>
            </a:r>
            <a:r>
              <a:rPr lang="en-GB" sz="1800" b="1" dirty="0"/>
              <a:t>alternate</a:t>
            </a:r>
            <a:r>
              <a:rPr lang="en-GB" sz="1800" dirty="0"/>
              <a:t> a single MC evaluation step and a single decaying epsilon-greedy action-selection improvement step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See “monte-</a:t>
            </a:r>
            <a:r>
              <a:rPr lang="en-GB" sz="1800" dirty="0" err="1"/>
              <a:t>carlo</a:t>
            </a:r>
            <a:r>
              <a:rPr lang="en-GB" sz="1800" dirty="0"/>
              <a:t>-</a:t>
            </a:r>
            <a:r>
              <a:rPr lang="en-GB" sz="1800" dirty="0" err="1"/>
              <a:t>control.ipynb</a:t>
            </a:r>
            <a:r>
              <a:rPr lang="en-GB" sz="1800" dirty="0"/>
              <a:t>”</a:t>
            </a:r>
          </a:p>
          <a:p>
            <a:pPr lvl="0"/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C1B493-4715-3E10-EB60-04D4CC45D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5" y="2025982"/>
            <a:ext cx="7772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4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Monte Carlo control (3)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B8F7C6C-911C-6A5C-1B9D-735A7D8DB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" y="1169692"/>
            <a:ext cx="8780580" cy="51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Monte Carlo is </a:t>
            </a:r>
            <a:r>
              <a:rPr lang="en-GB" sz="1800" b="1" dirty="0"/>
              <a:t>offline</a:t>
            </a:r>
            <a:r>
              <a:rPr lang="en-GB" sz="1800" dirty="0"/>
              <a:t> in an episode-to-episode sense</a:t>
            </a:r>
          </a:p>
          <a:p>
            <a:pPr lvl="1"/>
            <a:r>
              <a:rPr lang="en-GB" sz="1600" dirty="0"/>
              <a:t>we must wait until we reach a terminal state before we can make any improvements </a:t>
            </a:r>
          </a:p>
          <a:p>
            <a:pPr lvl="1"/>
            <a:r>
              <a:rPr lang="en-GB" sz="1600" dirty="0"/>
              <a:t>notice how the estimates have high variance</a:t>
            </a:r>
          </a:p>
          <a:p>
            <a:pPr marL="590550" lvl="1" indent="0">
              <a:buNone/>
            </a:pPr>
            <a:endParaRPr lang="en-GB" sz="1600" dirty="0"/>
          </a:p>
          <a:p>
            <a:r>
              <a:rPr lang="en-GB" sz="1800" dirty="0"/>
              <a:t>It’s straightforward to use </a:t>
            </a:r>
            <a:r>
              <a:rPr lang="en-GB" sz="1800" b="1" dirty="0"/>
              <a:t>temporal-difference prediction </a:t>
            </a:r>
            <a:r>
              <a:rPr lang="en-GB" sz="1800" dirty="0"/>
              <a:t>for the evaluation phase </a:t>
            </a:r>
          </a:p>
          <a:p>
            <a:pPr lvl="1"/>
            <a:r>
              <a:rPr lang="en-GB" sz="1600" dirty="0"/>
              <a:t>we now have a different algorithm, the well-known SARSA agent</a:t>
            </a:r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r>
              <a:rPr lang="en-GB" sz="1800" dirty="0"/>
              <a:t>See “</a:t>
            </a:r>
            <a:r>
              <a:rPr lang="en-GB" sz="1800" dirty="0" err="1"/>
              <a:t>sarsa.ipynb</a:t>
            </a:r>
            <a:r>
              <a:rPr lang="en-GB" sz="1800" dirty="0"/>
              <a:t>”</a:t>
            </a:r>
          </a:p>
          <a:p>
            <a:pPr lvl="1"/>
            <a:r>
              <a:rPr lang="en-GB" sz="1400" dirty="0"/>
              <a:t>see how SARSA has less variance than MC</a:t>
            </a:r>
          </a:p>
          <a:p>
            <a:pPr lvl="1"/>
            <a:r>
              <a:rPr lang="en-GB" sz="1400" dirty="0"/>
              <a:t>it takes pretty much the same amount of time to get to the optimal values</a:t>
            </a:r>
          </a:p>
          <a:p>
            <a:pPr marL="120650" indent="0">
              <a:buNone/>
            </a:pPr>
            <a:endParaRPr lang="en-GB" sz="16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A3268C-6A5D-CC23-69E7-B24B8629C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45" y="4126019"/>
            <a:ext cx="612895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1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SARSA (2)</a:t>
            </a:r>
            <a:endParaRPr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BF8FDD-2D09-0143-B380-C495EBDC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9" y="1156044"/>
            <a:ext cx="8570571" cy="50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62803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17733</TotalTime>
  <Words>1775</Words>
  <Application>Microsoft Macintosh PowerPoint</Application>
  <PresentationFormat>Presentazione su schermo (4:3)</PresentationFormat>
  <Paragraphs>262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Arial</vt:lpstr>
      <vt:lpstr>Open Sans</vt:lpstr>
      <vt:lpstr>Economica</vt:lpstr>
      <vt:lpstr>Luxe</vt:lpstr>
      <vt:lpstr>Policy Improvement</vt:lpstr>
      <vt:lpstr>Objectives</vt:lpstr>
      <vt:lpstr>Generalized Policy Iteration (GPI)</vt:lpstr>
      <vt:lpstr>Slippery Walk Seven environment</vt:lpstr>
      <vt:lpstr>Monte Carlo control (1)</vt:lpstr>
      <vt:lpstr>Monte Carlo control (2)</vt:lpstr>
      <vt:lpstr>Monte Carlo control (3)</vt:lpstr>
      <vt:lpstr>SARSA (1)</vt:lpstr>
      <vt:lpstr>SARSA (2)</vt:lpstr>
      <vt:lpstr>On-policy and Off-policy learning</vt:lpstr>
      <vt:lpstr>Q-Learning (1)</vt:lpstr>
      <vt:lpstr>Q-Learning (2)</vt:lpstr>
      <vt:lpstr>Double Q-Learning (1)</vt:lpstr>
      <vt:lpstr>Double Q-Learning (2)</vt:lpstr>
      <vt:lpstr>SARSA(𝜆) (1) </vt:lpstr>
      <vt:lpstr>SARSA(𝜆) (2) </vt:lpstr>
      <vt:lpstr>SARSA(𝜆) (3)</vt:lpstr>
      <vt:lpstr>Q(𝜆) (1)</vt:lpstr>
      <vt:lpstr>Q(𝜆) (2)</vt:lpstr>
      <vt:lpstr>Comparison (1)</vt:lpstr>
      <vt:lpstr>Comparison (2)</vt:lpstr>
      <vt:lpstr>Model-based Reinforcement Learning</vt:lpstr>
      <vt:lpstr>Dyna-Q (1)</vt:lpstr>
      <vt:lpstr>Dyna-Q (2)</vt:lpstr>
      <vt:lpstr>Dyna-Q (3)</vt:lpstr>
      <vt:lpstr>Learned transition model</vt:lpstr>
      <vt:lpstr>Trajectory sampling (1)</vt:lpstr>
      <vt:lpstr>Trajectory sampling (2)</vt:lpstr>
      <vt:lpstr>Trajectory sampling (3)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43</cp:revision>
  <dcterms:modified xsi:type="dcterms:W3CDTF">2023-09-27T06:21:10Z</dcterms:modified>
  <cp:category/>
</cp:coreProperties>
</file>